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57" r:id="rId3"/>
    <p:sldId id="264" r:id="rId4"/>
    <p:sldId id="258" r:id="rId5"/>
    <p:sldId id="259" r:id="rId6"/>
    <p:sldId id="260" r:id="rId7"/>
    <p:sldId id="261" r:id="rId8"/>
    <p:sldId id="262" r:id="rId9"/>
    <p:sldId id="263" r:id="rId10"/>
    <p:sldId id="265"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04"/>
    <p:restoredTop sz="94718"/>
  </p:normalViewPr>
  <p:slideViewPr>
    <p:cSldViewPr snapToGrid="0" snapToObjects="1">
      <p:cViewPr varScale="1">
        <p:scale>
          <a:sx n="85" d="100"/>
          <a:sy n="85" d="100"/>
        </p:scale>
        <p:origin x="192" y="24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16" name="Rectangle 15"/>
          <p:cNvSpPr/>
          <p:nvPr/>
        </p:nvSpPr>
        <p:spPr>
          <a:xfrm>
            <a:off x="0" y="0"/>
            <a:ext cx="12192000" cy="6858000"/>
          </a:xfrm>
          <a:prstGeom prst="rect">
            <a:avLst/>
          </a:prstGeom>
          <a:blipFill dpi="0" rotWithShape="1">
            <a:blip r:embed="rId2">
              <a:alphaModFix amt="45000"/>
              <a:duotone>
                <a:schemeClr val="accent1">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4" name="Group 3"/>
          <p:cNvGrpSpPr/>
          <p:nvPr/>
        </p:nvGrpSpPr>
        <p:grpSpPr>
          <a:xfrm>
            <a:off x="5250180" y="1267730"/>
            <a:ext cx="1691640" cy="645295"/>
            <a:chOff x="5318306" y="1386268"/>
            <a:chExt cx="1567331" cy="645295"/>
          </a:xfrm>
        </p:grpSpPr>
        <p:cxnSp>
          <p:nvCxnSpPr>
            <p:cNvPr id="17" name="Straight Connector 16"/>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561708" y="2091263"/>
            <a:ext cx="9068586" cy="2590800"/>
          </a:xfrm>
        </p:spPr>
        <p:txBody>
          <a:bodyPr tIns="45720" bIns="45720" anchor="ctr">
            <a:noAutofit/>
          </a:bodyPr>
          <a:lstStyle>
            <a:lvl1pPr algn="ctr">
              <a:lnSpc>
                <a:spcPct val="83000"/>
              </a:lnSpc>
              <a:defRPr lang="en-US" sz="7200" b="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sp>
        <p:nvSpPr>
          <p:cNvPr id="3" name="Subtitle 2"/>
          <p:cNvSpPr>
            <a:spLocks noGrp="1"/>
          </p:cNvSpPr>
          <p:nvPr>
            <p:ph type="subTitle" idx="1"/>
          </p:nvPr>
        </p:nvSpPr>
        <p:spPr>
          <a:xfrm>
            <a:off x="1562100" y="4682062"/>
            <a:ext cx="9070848" cy="457201"/>
          </a:xfrm>
        </p:spPr>
        <p:txBody>
          <a:bodyPr>
            <a:normAutofit/>
          </a:bodyPr>
          <a:lstStyle>
            <a:lvl1pPr marL="0" indent="0" algn="ctr">
              <a:spcBef>
                <a:spcPts val="0"/>
              </a:spcBef>
              <a:buNone/>
              <a:defRPr sz="1600" spc="80" baseline="0">
                <a:solidFill>
                  <a:schemeClr val="tx1"/>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20" name="Date Placeholder 19"/>
          <p:cNvSpPr>
            <a:spLocks noGrp="1"/>
          </p:cNvSpPr>
          <p:nvPr>
            <p:ph type="dt" sz="half" idx="10"/>
          </p:nvPr>
        </p:nvSpPr>
        <p:spPr>
          <a:xfrm>
            <a:off x="5318760" y="1341255"/>
            <a:ext cx="1554480" cy="527213"/>
          </a:xfrm>
        </p:spPr>
        <p:txBody>
          <a:bodyPr/>
          <a:lstStyle>
            <a:lvl1pPr algn="ctr">
              <a:defRPr sz="1300" spc="0" baseline="0">
                <a:solidFill>
                  <a:schemeClr val="tx1"/>
                </a:solidFill>
                <a:latin typeface="+mn-lt"/>
              </a:defRPr>
            </a:lvl1pPr>
          </a:lstStyle>
          <a:p>
            <a:fld id="{D7E7DAD7-0A95-0549-8E00-D76CA468778A}" type="datetimeFigureOut">
              <a:rPr lang="en-US" smtClean="0"/>
              <a:t>11/18/18</a:t>
            </a:fld>
            <a:endParaRPr lang="en-US"/>
          </a:p>
        </p:txBody>
      </p:sp>
      <p:sp>
        <p:nvSpPr>
          <p:cNvPr id="21" name="Footer Placeholder 20"/>
          <p:cNvSpPr>
            <a:spLocks noGrp="1"/>
          </p:cNvSpPr>
          <p:nvPr>
            <p:ph type="ftr" sz="quarter" idx="11"/>
          </p:nvPr>
        </p:nvSpPr>
        <p:spPr>
          <a:xfrm>
            <a:off x="1453896" y="5211060"/>
            <a:ext cx="5905500" cy="228600"/>
          </a:xfrm>
        </p:spPr>
        <p:txBody>
          <a:bodyPr/>
          <a:lstStyle>
            <a:lvl1pPr algn="l">
              <a:defRPr>
                <a:solidFill>
                  <a:schemeClr val="tx1">
                    <a:lumMod val="75000"/>
                    <a:lumOff val="25000"/>
                  </a:schemeClr>
                </a:solidFill>
              </a:defRPr>
            </a:lvl1pPr>
          </a:lstStyle>
          <a:p>
            <a:endParaRPr lang="en-US"/>
          </a:p>
        </p:txBody>
      </p:sp>
      <p:sp>
        <p:nvSpPr>
          <p:cNvPr id="22" name="Slide Number Placeholder 21"/>
          <p:cNvSpPr>
            <a:spLocks noGrp="1"/>
          </p:cNvSpPr>
          <p:nvPr>
            <p:ph type="sldNum" sz="quarter" idx="12"/>
          </p:nvPr>
        </p:nvSpPr>
        <p:spPr>
          <a:xfrm>
            <a:off x="8606919" y="5212080"/>
            <a:ext cx="2111881" cy="228600"/>
          </a:xfrm>
        </p:spPr>
        <p:txBody>
          <a:bodyPr/>
          <a:lstStyle>
            <a:lvl1pPr>
              <a:defRPr>
                <a:solidFill>
                  <a:schemeClr val="tx1">
                    <a:lumMod val="75000"/>
                    <a:lumOff val="25000"/>
                  </a:schemeClr>
                </a:solidFill>
              </a:defRPr>
            </a:lvl1pPr>
          </a:lstStyle>
          <a:p>
            <a:fld id="{5DFF683A-3E42-3B41-BA36-C1985ACD6A93}" type="slidenum">
              <a:rPr lang="en-US" smtClean="0"/>
              <a:t>‹#›</a:t>
            </a:fld>
            <a:endParaRPr lang="en-US"/>
          </a:p>
        </p:txBody>
      </p:sp>
    </p:spTree>
    <p:extLst>
      <p:ext uri="{BB962C8B-B14F-4D97-AF65-F5344CB8AC3E}">
        <p14:creationId xmlns:p14="http://schemas.microsoft.com/office/powerpoint/2010/main" val="1688734323"/>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7E7DAD7-0A95-0549-8E00-D76CA468778A}" type="datetimeFigureOut">
              <a:rPr lang="en-US" smtClean="0"/>
              <a:t>11/18/18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DFF683A-3E42-3B41-BA36-C1985ACD6A93}" type="slidenum">
              <a:rPr lang="en-US" smtClean="0"/>
              <a:t>‹#›</a:t>
            </a:fld>
            <a:endParaRPr lang="en-US"/>
          </a:p>
        </p:txBody>
      </p:sp>
    </p:spTree>
    <p:extLst>
      <p:ext uri="{BB962C8B-B14F-4D97-AF65-F5344CB8AC3E}">
        <p14:creationId xmlns:p14="http://schemas.microsoft.com/office/powerpoint/2010/main" val="14405819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0"/>
            <a:ext cx="2362200" cy="5257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762000"/>
            <a:ext cx="8077200" cy="52578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7E7DAD7-0A95-0549-8E00-D76CA468778A}" type="datetimeFigureOut">
              <a:rPr lang="en-US" smtClean="0"/>
              <a:t>11/18/18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DFF683A-3E42-3B41-BA36-C1985ACD6A93}" type="slidenum">
              <a:rPr lang="en-US" smtClean="0"/>
              <a:t>‹#›</a:t>
            </a:fld>
            <a:endParaRPr lang="en-US"/>
          </a:p>
        </p:txBody>
      </p:sp>
    </p:spTree>
    <p:extLst>
      <p:ext uri="{BB962C8B-B14F-4D97-AF65-F5344CB8AC3E}">
        <p14:creationId xmlns:p14="http://schemas.microsoft.com/office/powerpoint/2010/main" val="3020237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7E7DAD7-0A95-0549-8E00-D76CA468778A}" type="datetimeFigureOut">
              <a:rPr lang="en-US" smtClean="0"/>
              <a:t>11/18/18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DFF683A-3E42-3B41-BA36-C1985ACD6A93}" type="slidenum">
              <a:rPr lang="en-US" smtClean="0"/>
              <a:t>‹#›</a:t>
            </a:fld>
            <a:endParaRPr lang="en-US"/>
          </a:p>
        </p:txBody>
      </p:sp>
    </p:spTree>
    <p:extLst>
      <p:ext uri="{BB962C8B-B14F-4D97-AF65-F5344CB8AC3E}">
        <p14:creationId xmlns:p14="http://schemas.microsoft.com/office/powerpoint/2010/main" val="38457396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22" name="Rectangle 21"/>
          <p:cNvSpPr/>
          <p:nvPr/>
        </p:nvSpPr>
        <p:spPr>
          <a:xfrm>
            <a:off x="0" y="0"/>
            <a:ext cx="12192000" cy="6858000"/>
          </a:xfrm>
          <a:prstGeom prst="rect">
            <a:avLst/>
          </a:prstGeom>
          <a:blipFill dpi="0" rotWithShape="1">
            <a:blip r:embed="rId2">
              <a:alphaModFix amt="45000"/>
              <a:duotone>
                <a:schemeClr val="accent2">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3" name="Rectangle 22"/>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0"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31" name="Group 30"/>
          <p:cNvGrpSpPr/>
          <p:nvPr/>
        </p:nvGrpSpPr>
        <p:grpSpPr>
          <a:xfrm>
            <a:off x="5250180" y="1267730"/>
            <a:ext cx="1691640" cy="645295"/>
            <a:chOff x="5318306" y="1386268"/>
            <a:chExt cx="1567331" cy="645295"/>
          </a:xfrm>
        </p:grpSpPr>
        <p:cxnSp>
          <p:nvCxnSpPr>
            <p:cNvPr id="32" name="Straight Connector 31"/>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1563623" y="2094309"/>
            <a:ext cx="9070848" cy="2587752"/>
          </a:xfrm>
        </p:spPr>
        <p:txBody>
          <a:bodyPr anchor="ctr">
            <a:noAutofit/>
          </a:bodyPr>
          <a:lstStyle>
            <a:lvl1pPr algn="ctr">
              <a:lnSpc>
                <a:spcPct val="83000"/>
              </a:lnSpc>
              <a:defRPr lang="en-US" sz="720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sp>
        <p:nvSpPr>
          <p:cNvPr id="3" name="Text Placeholder 2"/>
          <p:cNvSpPr>
            <a:spLocks noGrp="1"/>
          </p:cNvSpPr>
          <p:nvPr>
            <p:ph type="body" idx="1"/>
          </p:nvPr>
        </p:nvSpPr>
        <p:spPr>
          <a:xfrm>
            <a:off x="1563624" y="4682062"/>
            <a:ext cx="9070848" cy="457200"/>
          </a:xfrm>
        </p:spPr>
        <p:txBody>
          <a:bodyPr anchor="t">
            <a:normAutofit/>
          </a:bodyPr>
          <a:lstStyle>
            <a:lvl1pPr marL="0" indent="0" algn="ctr">
              <a:buNone/>
              <a:defRPr sz="1600">
                <a:solidFill>
                  <a:schemeClr val="tx1"/>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5321808" y="1344502"/>
            <a:ext cx="1554480" cy="530352"/>
          </a:xfrm>
        </p:spPr>
        <p:txBody>
          <a:bodyPr/>
          <a:lstStyle>
            <a:lvl1pPr algn="ctr">
              <a:defRPr lang="en-US" sz="1300" kern="1200" spc="0" baseline="0">
                <a:solidFill>
                  <a:schemeClr val="tx1"/>
                </a:solidFill>
                <a:latin typeface="+mn-lt"/>
                <a:ea typeface="+mn-ea"/>
                <a:cs typeface="+mn-cs"/>
              </a:defRPr>
            </a:lvl1pPr>
          </a:lstStyle>
          <a:p>
            <a:fld id="{D7E7DAD7-0A95-0549-8E00-D76CA468778A}" type="datetimeFigureOut">
              <a:rPr lang="en-US" smtClean="0"/>
              <a:t>11/18/18</a:t>
            </a:fld>
            <a:endParaRPr lang="en-US"/>
          </a:p>
        </p:txBody>
      </p:sp>
      <p:sp>
        <p:nvSpPr>
          <p:cNvPr id="5" name="Footer Placeholder 4"/>
          <p:cNvSpPr>
            <a:spLocks noGrp="1"/>
          </p:cNvSpPr>
          <p:nvPr>
            <p:ph type="ftr" sz="quarter" idx="11"/>
          </p:nvPr>
        </p:nvSpPr>
        <p:spPr>
          <a:xfrm>
            <a:off x="1453553" y="5211060"/>
            <a:ext cx="5907024" cy="228600"/>
          </a:xfrm>
        </p:spPr>
        <p:txBody>
          <a:bodyPr/>
          <a:lstStyle>
            <a:lvl1pPr algn="l">
              <a:defRPr/>
            </a:lvl1pPr>
          </a:lstStyle>
          <a:p>
            <a:endParaRPr lang="en-US"/>
          </a:p>
        </p:txBody>
      </p:sp>
      <p:sp>
        <p:nvSpPr>
          <p:cNvPr id="6" name="Slide Number Placeholder 5"/>
          <p:cNvSpPr>
            <a:spLocks noGrp="1"/>
          </p:cNvSpPr>
          <p:nvPr>
            <p:ph type="sldNum" sz="quarter" idx="12"/>
          </p:nvPr>
        </p:nvSpPr>
        <p:spPr>
          <a:xfrm>
            <a:off x="8604504" y="5211060"/>
            <a:ext cx="2112264" cy="228600"/>
          </a:xfrm>
        </p:spPr>
        <p:txBody>
          <a:bodyPr/>
          <a:lstStyle/>
          <a:p>
            <a:fld id="{5DFF683A-3E42-3B41-BA36-C1985ACD6A93}" type="slidenum">
              <a:rPr lang="en-US" smtClean="0"/>
              <a:t>‹#›</a:t>
            </a:fld>
            <a:endParaRPr lang="en-US"/>
          </a:p>
        </p:txBody>
      </p:sp>
    </p:spTree>
    <p:extLst>
      <p:ext uri="{BB962C8B-B14F-4D97-AF65-F5344CB8AC3E}">
        <p14:creationId xmlns:p14="http://schemas.microsoft.com/office/powerpoint/2010/main" val="3824294626"/>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680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7032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7E7DAD7-0A95-0549-8E00-D76CA468778A}" type="datetimeFigureOut">
              <a:rPr lang="en-US" smtClean="0"/>
              <a:t>11/18/18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DFF683A-3E42-3B41-BA36-C1985ACD6A93}" type="slidenum">
              <a:rPr lang="en-US" smtClean="0"/>
              <a:t>‹#›</a:t>
            </a:fld>
            <a:endParaRPr lang="en-US"/>
          </a:p>
        </p:txBody>
      </p:sp>
    </p:spTree>
    <p:extLst>
      <p:ext uri="{BB962C8B-B14F-4D97-AF65-F5344CB8AC3E}">
        <p14:creationId xmlns:p14="http://schemas.microsoft.com/office/powerpoint/2010/main" val="18318937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9848" y="2074334"/>
            <a:ext cx="4754880" cy="640080"/>
          </a:xfrm>
        </p:spPr>
        <p:txBody>
          <a:bodyPr anchor="ctr">
            <a:normAutofit/>
          </a:bodyPr>
          <a:lstStyle>
            <a:lvl1pPr marL="0" indent="0" algn="ctr">
              <a:spcBef>
                <a:spcPts val="0"/>
              </a:spcBef>
              <a:buNone/>
              <a:defRPr sz="1900" b="0">
                <a:solidFill>
                  <a:schemeClr val="tx2"/>
                </a:solidFill>
                <a:latin typeface="+mn-lt"/>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69848" y="2755898"/>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73368" y="2074334"/>
            <a:ext cx="4754880" cy="640080"/>
          </a:xfrm>
        </p:spPr>
        <p:txBody>
          <a:bodyPr anchor="ctr">
            <a:normAutofit/>
          </a:bodyPr>
          <a:lstStyle>
            <a:lvl1pPr marL="0" indent="0" algn="ctr">
              <a:spcBef>
                <a:spcPts val="0"/>
              </a:spcBef>
              <a:buNone/>
              <a:defRPr sz="1900" b="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373368" y="2756581"/>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7E7DAD7-0A95-0549-8E00-D76CA468778A}" type="datetimeFigureOut">
              <a:rPr lang="en-US" smtClean="0"/>
              <a:t>11/18/18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DFF683A-3E42-3B41-BA36-C1985ACD6A93}" type="slidenum">
              <a:rPr lang="en-US" smtClean="0"/>
              <a:t>‹#›</a:t>
            </a:fld>
            <a:endParaRPr lang="en-US"/>
          </a:p>
        </p:txBody>
      </p:sp>
    </p:spTree>
    <p:extLst>
      <p:ext uri="{BB962C8B-B14F-4D97-AF65-F5344CB8AC3E}">
        <p14:creationId xmlns:p14="http://schemas.microsoft.com/office/powerpoint/2010/main" val="7518513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7E7DAD7-0A95-0549-8E00-D76CA468778A}" type="datetimeFigureOut">
              <a:rPr lang="en-US" smtClean="0"/>
              <a:t>11/18/18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DFF683A-3E42-3B41-BA36-C1985ACD6A93}" type="slidenum">
              <a:rPr lang="en-US" smtClean="0"/>
              <a:t>‹#›</a:t>
            </a:fld>
            <a:endParaRPr lang="en-US"/>
          </a:p>
        </p:txBody>
      </p:sp>
    </p:spTree>
    <p:extLst>
      <p:ext uri="{BB962C8B-B14F-4D97-AF65-F5344CB8AC3E}">
        <p14:creationId xmlns:p14="http://schemas.microsoft.com/office/powerpoint/2010/main" val="16481910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E7DAD7-0A95-0549-8E00-D76CA468778A}" type="datetimeFigureOut">
              <a:rPr lang="en-US" smtClean="0"/>
              <a:t>11/18/18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DFF683A-3E42-3B41-BA36-C1985ACD6A93}" type="slidenum">
              <a:rPr lang="en-US" smtClean="0"/>
              <a:t>‹#›</a:t>
            </a:fld>
            <a:endParaRPr lang="en-US"/>
          </a:p>
        </p:txBody>
      </p:sp>
    </p:spTree>
    <p:extLst>
      <p:ext uri="{BB962C8B-B14F-4D97-AF65-F5344CB8AC3E}">
        <p14:creationId xmlns:p14="http://schemas.microsoft.com/office/powerpoint/2010/main" val="3108213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6" name="Rectangle 15"/>
          <p:cNvSpPr/>
          <p:nvPr/>
        </p:nvSpPr>
        <p:spPr>
          <a:xfrm>
            <a:off x="245529" y="237744"/>
            <a:ext cx="8531352" cy="638251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7392"/>
            <a:ext cx="2430780" cy="1645920"/>
          </a:xfrm>
        </p:spPr>
        <p:txBody>
          <a:bodyPr anchor="b">
            <a:normAutofit/>
          </a:bodyPr>
          <a:lstStyle>
            <a:lvl1pPr algn="l" defTabSz="914400" rtl="0" eaLnBrk="1" latinLnBrk="0" hangingPunct="1">
              <a:lnSpc>
                <a:spcPct val="90000"/>
              </a:lnSpc>
              <a:spcBef>
                <a:spcPct val="0"/>
              </a:spcBef>
              <a:buNone/>
              <a:defRPr lang="en-US" sz="2800" b="0" kern="1200" cap="none" spc="0" baseline="0" dirty="0">
                <a:solidFill>
                  <a:srgbClr val="FFFFFF"/>
                </a:solidFill>
                <a:effectLst/>
                <a:latin typeface="+mj-lt"/>
                <a:ea typeface="+mn-ea"/>
                <a:cs typeface="+mn-cs"/>
              </a:defRPr>
            </a:lvl1pPr>
          </a:lstStyle>
          <a:p>
            <a:r>
              <a:rPr lang="en-US"/>
              <a:t>Click to edit Master title style</a:t>
            </a:r>
            <a:endParaRPr lang="en-US" dirty="0"/>
          </a:p>
        </p:txBody>
      </p:sp>
      <p:sp>
        <p:nvSpPr>
          <p:cNvPr id="3" name="Content Placeholder 2"/>
          <p:cNvSpPr>
            <a:spLocks noGrp="1"/>
          </p:cNvSpPr>
          <p:nvPr>
            <p:ph idx="1"/>
          </p:nvPr>
        </p:nvSpPr>
        <p:spPr>
          <a:xfrm>
            <a:off x="685800" y="609600"/>
            <a:ext cx="7772400" cy="53340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9296400" y="2286000"/>
            <a:ext cx="2430780" cy="3505200"/>
          </a:xfrm>
        </p:spPr>
        <p:txBody>
          <a:bodyPr>
            <a:normAutofit/>
          </a:bodyPr>
          <a:lstStyle>
            <a:lvl1pPr marL="0" indent="0">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8" name="Date Placeholder 7"/>
          <p:cNvSpPr>
            <a:spLocks noGrp="1"/>
          </p:cNvSpPr>
          <p:nvPr>
            <p:ph type="dt" sz="half" idx="10"/>
          </p:nvPr>
        </p:nvSpPr>
        <p:spPr/>
        <p:txBody>
          <a:bodyPr/>
          <a:lstStyle/>
          <a:p>
            <a:fld id="{D7E7DAD7-0A95-0549-8E00-D76CA468778A}" type="datetimeFigureOut">
              <a:rPr lang="en-US" smtClean="0"/>
              <a:t>11/18/18</a:t>
            </a:fld>
            <a:endParaRPr lang="en-US"/>
          </a:p>
        </p:txBody>
      </p:sp>
      <p:sp>
        <p:nvSpPr>
          <p:cNvPr id="9" name="Footer Placeholder 8"/>
          <p:cNvSpPr>
            <a:spLocks noGrp="1"/>
          </p:cNvSpPr>
          <p:nvPr>
            <p:ph type="ftr" sz="quarter" idx="11"/>
          </p:nvPr>
        </p:nvSpPr>
        <p:spPr/>
        <p:txBody>
          <a:bodyPr/>
          <a:lstStyle>
            <a:lvl1pPr algn="r">
              <a:defRPr/>
            </a:lvl1pPr>
          </a:lstStyle>
          <a:p>
            <a:endParaRPr lang="en-US"/>
          </a:p>
        </p:txBody>
      </p:sp>
      <p:sp>
        <p:nvSpPr>
          <p:cNvPr id="11" name="Slide Number Placeholder 10"/>
          <p:cNvSpPr>
            <a:spLocks noGrp="1"/>
          </p:cNvSpPr>
          <p:nvPr>
            <p:ph type="sldNum" sz="quarter" idx="12"/>
          </p:nvPr>
        </p:nvSpPr>
        <p:spPr>
          <a:xfrm>
            <a:off x="10393677" y="6223002"/>
            <a:ext cx="1463040" cy="274320"/>
          </a:xfrm>
        </p:spPr>
        <p:txBody>
          <a:bodyPr/>
          <a:lstStyle>
            <a:lvl1pPr>
              <a:defRPr>
                <a:solidFill>
                  <a:srgbClr val="FFFFFF"/>
                </a:solidFill>
              </a:defRPr>
            </a:lvl1pPr>
          </a:lstStyle>
          <a:p>
            <a:fld id="{5DFF683A-3E42-3B41-BA36-C1985ACD6A93}" type="slidenum">
              <a:rPr lang="en-US" smtClean="0"/>
              <a:t>‹#›</a:t>
            </a:fld>
            <a:endParaRPr lang="en-US"/>
          </a:p>
        </p:txBody>
      </p:sp>
      <p:sp>
        <p:nvSpPr>
          <p:cNvPr id="12" name="Rectangle 11"/>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5166182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4" name="Rectangle 13"/>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3504"/>
            <a:ext cx="2432304" cy="1645920"/>
          </a:xfrm>
        </p:spPr>
        <p:txBody>
          <a:bodyPr anchor="b">
            <a:noAutofit/>
          </a:bodyPr>
          <a:lstStyle>
            <a:lvl1pPr algn="l">
              <a:defRPr sz="2800" b="0">
                <a:solidFill>
                  <a:srgbClr val="FFFFFF"/>
                </a:solidFill>
                <a:latin typeface="+mj-lt"/>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228599" y="237744"/>
            <a:ext cx="8531352" cy="6382512"/>
          </a:xfrm>
          <a:solidFill>
            <a:schemeClr val="accent1">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296400" y="2286000"/>
            <a:ext cx="2432304" cy="3502152"/>
          </a:xfrm>
        </p:spPr>
        <p:txBody>
          <a:bodyPr>
            <a:normAutofit/>
          </a:bodyPr>
          <a:lstStyle>
            <a:lvl1pPr marL="0" indent="0" algn="l">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lvl1pPr>
              <a:defRPr>
                <a:solidFill>
                  <a:srgbClr val="FFFFFF"/>
                </a:solidFill>
                <a:effectLst>
                  <a:outerShdw blurRad="12700" dist="6350" dir="2700000" algn="tl" rotWithShape="0">
                    <a:prstClr val="black">
                      <a:alpha val="40000"/>
                    </a:prstClr>
                  </a:outerShdw>
                </a:effectLst>
              </a:defRPr>
            </a:lvl1pPr>
          </a:lstStyle>
          <a:p>
            <a:fld id="{D7E7DAD7-0A95-0549-8E00-D76CA468778A}" type="datetimeFigureOut">
              <a:rPr lang="en-US" smtClean="0"/>
              <a:t>11/18/18</a:t>
            </a:fld>
            <a:endParaRPr lang="en-US"/>
          </a:p>
        </p:txBody>
      </p:sp>
      <p:sp>
        <p:nvSpPr>
          <p:cNvPr id="6" name="Footer Placeholder 5"/>
          <p:cNvSpPr>
            <a:spLocks noGrp="1"/>
          </p:cNvSpPr>
          <p:nvPr>
            <p:ph type="ftr" sz="quarter" idx="11"/>
          </p:nvPr>
        </p:nvSpPr>
        <p:spPr/>
        <p:txBody>
          <a:bodyPr/>
          <a:lstStyle>
            <a:lvl1pPr marL="0" algn="r" defTabSz="914400" rtl="0" eaLnBrk="1" latinLnBrk="0" hangingPunct="1">
              <a:defRPr lang="en-US" sz="1000" kern="1200" dirty="0">
                <a:solidFill>
                  <a:srgbClr val="FFFFFF"/>
                </a:solidFill>
                <a:effectLst>
                  <a:outerShdw blurRad="12700" dist="6350" dir="2700000" algn="tl" rotWithShape="0">
                    <a:prstClr val="black">
                      <a:alpha val="40000"/>
                    </a:prstClr>
                  </a:outerShdw>
                </a:effectLst>
                <a:latin typeface="+mn-lt"/>
                <a:ea typeface="+mn-ea"/>
                <a:cs typeface="+mn-cs"/>
              </a:defRPr>
            </a:lvl1pPr>
          </a:lstStyle>
          <a:p>
            <a:endParaRPr lang="en-US"/>
          </a:p>
        </p:txBody>
      </p:sp>
      <p:sp>
        <p:nvSpPr>
          <p:cNvPr id="7" name="Slide Number Placeholder 6"/>
          <p:cNvSpPr>
            <a:spLocks noGrp="1"/>
          </p:cNvSpPr>
          <p:nvPr>
            <p:ph type="sldNum" sz="quarter" idx="12"/>
          </p:nvPr>
        </p:nvSpPr>
        <p:spPr>
          <a:xfrm>
            <a:off x="10396728" y="6227064"/>
            <a:ext cx="1463040" cy="274320"/>
          </a:xfrm>
        </p:spPr>
        <p:txBody>
          <a:bodyPr/>
          <a:lstStyle>
            <a:lvl1pPr>
              <a:defRPr>
                <a:solidFill>
                  <a:srgbClr val="FFFFFF"/>
                </a:solidFill>
              </a:defRPr>
            </a:lvl1pPr>
          </a:lstStyle>
          <a:p>
            <a:fld id="{5DFF683A-3E42-3B41-BA36-C1985ACD6A93}" type="slidenum">
              <a:rPr lang="en-US" smtClean="0"/>
              <a:t>‹#›</a:t>
            </a:fld>
            <a:endParaRPr lang="en-US"/>
          </a:p>
        </p:txBody>
      </p:sp>
      <p:sp>
        <p:nvSpPr>
          <p:cNvPr id="10" name="Rectangle 9"/>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0106986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4696" y="237744"/>
            <a:ext cx="11722608" cy="6382512"/>
          </a:xfrm>
          <a:prstGeom prst="rect">
            <a:avLst/>
          </a:prstGeom>
          <a:solidFill>
            <a:schemeClr val="bg2"/>
          </a:solidFill>
          <a:ln w="6350" cap="flat" cmpd="sng" algn="ctr">
            <a:noFill/>
            <a:prstDash val="solid"/>
          </a:ln>
          <a:effectLst>
            <a:softEdge rad="0"/>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6800" y="2103120"/>
            <a:ext cx="10058400" cy="393192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74320" y="6307672"/>
            <a:ext cx="2743200" cy="274320"/>
          </a:xfrm>
          <a:prstGeom prst="rect">
            <a:avLst/>
          </a:prstGeom>
        </p:spPr>
        <p:txBody>
          <a:bodyPr vert="horz" lIns="91440" tIns="45720" rIns="91440" bIns="45720" rtlCol="0" anchor="b"/>
          <a:lstStyle>
            <a:lvl1pPr algn="l">
              <a:defRPr sz="1000">
                <a:solidFill>
                  <a:schemeClr val="tx1">
                    <a:lumMod val="75000"/>
                    <a:lumOff val="25000"/>
                  </a:schemeClr>
                </a:solidFill>
              </a:defRPr>
            </a:lvl1pPr>
          </a:lstStyle>
          <a:p>
            <a:fld id="{D7E7DAD7-0A95-0549-8E00-D76CA468778A}" type="datetimeFigureOut">
              <a:rPr lang="en-US" smtClean="0"/>
              <a:t>11/18/18</a:t>
            </a:fld>
            <a:endParaRPr lang="en-US"/>
          </a:p>
        </p:txBody>
      </p:sp>
      <p:sp>
        <p:nvSpPr>
          <p:cNvPr id="5" name="Footer Placeholder 4"/>
          <p:cNvSpPr>
            <a:spLocks noGrp="1"/>
          </p:cNvSpPr>
          <p:nvPr>
            <p:ph type="ftr" sz="quarter" idx="3"/>
          </p:nvPr>
        </p:nvSpPr>
        <p:spPr>
          <a:xfrm>
            <a:off x="3489960" y="6307672"/>
            <a:ext cx="5212080" cy="274320"/>
          </a:xfrm>
          <a:prstGeom prst="rect">
            <a:avLst/>
          </a:prstGeom>
        </p:spPr>
        <p:txBody>
          <a:bodyPr vert="horz" lIns="91440" tIns="45720" rIns="91440" bIns="45720" rtlCol="0" anchor="b"/>
          <a:lstStyle>
            <a:lvl1pPr algn="ctr">
              <a:defRPr sz="1000">
                <a:solidFill>
                  <a:schemeClr val="tx1">
                    <a:lumMod val="75000"/>
                    <a:lumOff val="25000"/>
                  </a:schemeClr>
                </a:solidFill>
              </a:defRPr>
            </a:lvl1pPr>
          </a:lstStyle>
          <a:p>
            <a:endParaRPr lang="en-US"/>
          </a:p>
        </p:txBody>
      </p:sp>
      <p:sp>
        <p:nvSpPr>
          <p:cNvPr id="6" name="Slide Number Placeholder 5"/>
          <p:cNvSpPr>
            <a:spLocks noGrp="1"/>
          </p:cNvSpPr>
          <p:nvPr>
            <p:ph type="sldNum" sz="quarter" idx="4"/>
          </p:nvPr>
        </p:nvSpPr>
        <p:spPr>
          <a:xfrm>
            <a:off x="10469880" y="6307672"/>
            <a:ext cx="1463040" cy="274320"/>
          </a:xfrm>
          <a:prstGeom prst="rect">
            <a:avLst/>
          </a:prstGeom>
        </p:spPr>
        <p:txBody>
          <a:bodyPr vert="horz" lIns="91440" tIns="45720" rIns="91440" bIns="45720" rtlCol="0" anchor="b"/>
          <a:lstStyle>
            <a:lvl1pPr algn="r">
              <a:defRPr sz="1000">
                <a:solidFill>
                  <a:schemeClr val="tx1">
                    <a:lumMod val="75000"/>
                    <a:lumOff val="25000"/>
                  </a:schemeClr>
                </a:solidFill>
              </a:defRPr>
            </a:lvl1pPr>
          </a:lstStyle>
          <a:p>
            <a:fld id="{5DFF683A-3E42-3B41-BA36-C1985ACD6A93}" type="slidenum">
              <a:rPr lang="en-US" smtClean="0"/>
              <a:t>‹#›</a:t>
            </a:fld>
            <a:endParaRPr lang="en-US"/>
          </a:p>
        </p:txBody>
      </p:sp>
    </p:spTree>
    <p:extLst>
      <p:ext uri="{BB962C8B-B14F-4D97-AF65-F5344CB8AC3E}">
        <p14:creationId xmlns:p14="http://schemas.microsoft.com/office/powerpoint/2010/main" val="50367798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lang="en-US" sz="480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00000"/>
        </a:lnSpc>
        <a:spcBef>
          <a:spcPts val="900"/>
        </a:spcBef>
        <a:spcAft>
          <a:spcPts val="0"/>
        </a:spcAft>
        <a:buClr>
          <a:schemeClr val="tx1">
            <a:lumMod val="85000"/>
            <a:lumOff val="15000"/>
          </a:schemeClr>
        </a:buClr>
        <a:buFont typeface="Garamond" pitchFamily="18" charset="0"/>
        <a:buChar char="◦"/>
        <a:defRPr sz="18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6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B4A449-1E68-594B-A9D9-3C5C7B7F4792}"/>
              </a:ext>
            </a:extLst>
          </p:cNvPr>
          <p:cNvSpPr>
            <a:spLocks noGrp="1"/>
          </p:cNvSpPr>
          <p:nvPr>
            <p:ph type="ctrTitle"/>
          </p:nvPr>
        </p:nvSpPr>
        <p:spPr/>
        <p:txBody>
          <a:bodyPr/>
          <a:lstStyle/>
          <a:p>
            <a:r>
              <a:rPr lang="en-US" b="1" dirty="0"/>
              <a:t>Dealing with academic and exam anxiety</a:t>
            </a:r>
            <a:endParaRPr lang="en-US" dirty="0"/>
          </a:p>
        </p:txBody>
      </p:sp>
      <p:sp>
        <p:nvSpPr>
          <p:cNvPr id="3" name="Subtitle 2">
            <a:extLst>
              <a:ext uri="{FF2B5EF4-FFF2-40B4-BE49-F238E27FC236}">
                <a16:creationId xmlns:a16="http://schemas.microsoft.com/office/drawing/2014/main" id="{ADB47ADA-F29B-0C40-89E9-5860FC7F394D}"/>
              </a:ext>
            </a:extLst>
          </p:cNvPr>
          <p:cNvSpPr>
            <a:spLocks noGrp="1"/>
          </p:cNvSpPr>
          <p:nvPr>
            <p:ph type="subTitle" idx="1"/>
          </p:nvPr>
        </p:nvSpPr>
        <p:spPr/>
        <p:txBody>
          <a:bodyPr>
            <a:normAutofit fontScale="92500" lnSpcReduction="20000"/>
          </a:bodyPr>
          <a:lstStyle/>
          <a:p>
            <a:r>
              <a:rPr lang="en-US" b="1" dirty="0"/>
              <a:t>Professor </a:t>
            </a:r>
            <a:r>
              <a:rPr lang="en-US" b="1" dirty="0" err="1"/>
              <a:t>Oumama</a:t>
            </a:r>
            <a:r>
              <a:rPr lang="en-US" b="1" dirty="0"/>
              <a:t> </a:t>
            </a:r>
            <a:r>
              <a:rPr lang="en-US" b="1" dirty="0" err="1"/>
              <a:t>Kabli</a:t>
            </a:r>
            <a:r>
              <a:rPr lang="en-US" b="1" dirty="0"/>
              <a:t> </a:t>
            </a:r>
          </a:p>
          <a:p>
            <a:r>
              <a:rPr lang="en-US" b="1" dirty="0"/>
              <a:t>November 14, 2018</a:t>
            </a:r>
          </a:p>
          <a:p>
            <a:endParaRPr lang="en-US" dirty="0"/>
          </a:p>
        </p:txBody>
      </p:sp>
      <p:pic>
        <p:nvPicPr>
          <p:cNvPr id="4" name="Picture 3">
            <a:extLst>
              <a:ext uri="{FF2B5EF4-FFF2-40B4-BE49-F238E27FC236}">
                <a16:creationId xmlns:a16="http://schemas.microsoft.com/office/drawing/2014/main" id="{4BA1B37F-19AC-AF4B-A824-3B087D2307C9}"/>
              </a:ext>
            </a:extLst>
          </p:cNvPr>
          <p:cNvPicPr>
            <a:picLocks noChangeAspect="1"/>
          </p:cNvPicPr>
          <p:nvPr/>
        </p:nvPicPr>
        <p:blipFill>
          <a:blip r:embed="rId2"/>
          <a:stretch>
            <a:fillRect/>
          </a:stretch>
        </p:blipFill>
        <p:spPr>
          <a:xfrm>
            <a:off x="0" y="0"/>
            <a:ext cx="3411095" cy="1918741"/>
          </a:xfrm>
          <a:prstGeom prst="rect">
            <a:avLst/>
          </a:prstGeom>
        </p:spPr>
      </p:pic>
    </p:spTree>
    <p:extLst>
      <p:ext uri="{BB962C8B-B14F-4D97-AF65-F5344CB8AC3E}">
        <p14:creationId xmlns:p14="http://schemas.microsoft.com/office/powerpoint/2010/main" val="17647207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B48CDE-8F8F-5940-A63B-BFA2C4558ABA}"/>
              </a:ext>
            </a:extLst>
          </p:cNvPr>
          <p:cNvSpPr>
            <a:spLocks noGrp="1"/>
          </p:cNvSpPr>
          <p:nvPr>
            <p:ph type="title"/>
          </p:nvPr>
        </p:nvSpPr>
        <p:spPr/>
        <p:txBody>
          <a:bodyPr/>
          <a:lstStyle/>
          <a:p>
            <a:pPr algn="ctr"/>
            <a:r>
              <a:rPr lang="en-US" b="1" dirty="0"/>
              <a:t>Learning How to Relax </a:t>
            </a:r>
            <a:r>
              <a:rPr lang="en-US" b="1" dirty="0" err="1"/>
              <a:t>cont</a:t>
            </a:r>
            <a:r>
              <a:rPr lang="en-US" b="1" dirty="0"/>
              <a:t>…</a:t>
            </a:r>
            <a:endParaRPr lang="en-US" dirty="0"/>
          </a:p>
        </p:txBody>
      </p:sp>
      <p:sp>
        <p:nvSpPr>
          <p:cNvPr id="3" name="Content Placeholder 2">
            <a:extLst>
              <a:ext uri="{FF2B5EF4-FFF2-40B4-BE49-F238E27FC236}">
                <a16:creationId xmlns:a16="http://schemas.microsoft.com/office/drawing/2014/main" id="{8D997CE3-A9FF-9848-8160-5D7E40B6CA1D}"/>
              </a:ext>
            </a:extLst>
          </p:cNvPr>
          <p:cNvSpPr>
            <a:spLocks noGrp="1"/>
          </p:cNvSpPr>
          <p:nvPr>
            <p:ph idx="1"/>
          </p:nvPr>
        </p:nvSpPr>
        <p:spPr>
          <a:xfrm>
            <a:off x="363512" y="2014194"/>
            <a:ext cx="11464976" cy="4581478"/>
          </a:xfrm>
        </p:spPr>
        <p:txBody>
          <a:bodyPr>
            <a:normAutofit fontScale="85000" lnSpcReduction="20000"/>
          </a:bodyPr>
          <a:lstStyle/>
          <a:p>
            <a:r>
              <a:rPr lang="en-US" sz="2600" dirty="0"/>
              <a:t>8. To deepen the relaxation effect, imagine now that you are descending a staircase to a warm and quiet beach. As you see yourself stepping slowly downwards from step to step, associate the familiar feeling of stepping down one step with a stronger feeling of relaxation. When you reach the bottom of the staircase, see yourself walking out onto the beach and then stretching out on a beach towel.</a:t>
            </a:r>
          </a:p>
          <a:p>
            <a:r>
              <a:rPr lang="en-US" sz="2600" dirty="0"/>
              <a:t>9. When fully relaxed, say to yourself: `I can relax my mind and body. I am in control.’ </a:t>
            </a:r>
          </a:p>
          <a:p>
            <a:r>
              <a:rPr lang="en-US" sz="2600" dirty="0"/>
              <a:t>10. After you have enjoyed the feeling of relaxation for a few minutes, then slowly count from one to five, open your eyes and come back to your previous state of functioning. Stay in the same position and then slowly stretch your arms and legs. </a:t>
            </a:r>
          </a:p>
          <a:p>
            <a:r>
              <a:rPr lang="en-US" sz="2600" dirty="0"/>
              <a:t>11. You can experience a mini-relaxation effect by briefly paus- </a:t>
            </a:r>
            <a:r>
              <a:rPr lang="en-US" sz="2600" dirty="0" err="1"/>
              <a:t>ing</a:t>
            </a:r>
            <a:r>
              <a:rPr lang="en-US" sz="2600" dirty="0"/>
              <a:t> any time during your days and taking a comfortably deep breath and then slowly letting the air out while you say `R-e-l-a-x-x-x' to yourself. </a:t>
            </a:r>
          </a:p>
          <a:p>
            <a:endParaRPr lang="en-US" dirty="0"/>
          </a:p>
        </p:txBody>
      </p:sp>
    </p:spTree>
    <p:extLst>
      <p:ext uri="{BB962C8B-B14F-4D97-AF65-F5344CB8AC3E}">
        <p14:creationId xmlns:p14="http://schemas.microsoft.com/office/powerpoint/2010/main" val="23100595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05A900-A507-6B4B-9AF1-1DC0BFD97E2F}"/>
              </a:ext>
            </a:extLst>
          </p:cNvPr>
          <p:cNvSpPr>
            <a:spLocks noGrp="1"/>
          </p:cNvSpPr>
          <p:nvPr>
            <p:ph type="title"/>
          </p:nvPr>
        </p:nvSpPr>
        <p:spPr/>
        <p:txBody>
          <a:bodyPr>
            <a:normAutofit fontScale="90000"/>
          </a:bodyPr>
          <a:lstStyle/>
          <a:p>
            <a:pPr algn="ctr"/>
            <a:r>
              <a:rPr lang="en-US" b="1" dirty="0"/>
              <a:t>Academic Anxiety and the Fear of Failure</a:t>
            </a:r>
            <a:endParaRPr lang="en-US" dirty="0"/>
          </a:p>
        </p:txBody>
      </p:sp>
      <p:sp>
        <p:nvSpPr>
          <p:cNvPr id="3" name="Content Placeholder 2">
            <a:extLst>
              <a:ext uri="{FF2B5EF4-FFF2-40B4-BE49-F238E27FC236}">
                <a16:creationId xmlns:a16="http://schemas.microsoft.com/office/drawing/2014/main" id="{E34F89EE-5DA4-1B47-8C9A-EAAB117D11FF}"/>
              </a:ext>
            </a:extLst>
          </p:cNvPr>
          <p:cNvSpPr>
            <a:spLocks noGrp="1"/>
          </p:cNvSpPr>
          <p:nvPr>
            <p:ph idx="1"/>
          </p:nvPr>
        </p:nvSpPr>
        <p:spPr/>
        <p:txBody>
          <a:bodyPr>
            <a:normAutofit fontScale="92500" lnSpcReduction="20000"/>
          </a:bodyPr>
          <a:lstStyle/>
          <a:p>
            <a:pPr>
              <a:buSzPts val="3600"/>
            </a:pPr>
            <a:r>
              <a:rPr lang="en-US" sz="4400" dirty="0">
                <a:solidFill>
                  <a:srgbClr val="000000"/>
                </a:solidFill>
                <a:latin typeface="Century Gothic" panose="020B0502020202020204" pitchFamily="34" charset="0"/>
              </a:rPr>
              <a:t>Academic anxiety is almost always due to negative thoughts, especially about the possibility of failure or poor performance. </a:t>
            </a:r>
          </a:p>
          <a:p>
            <a:pPr>
              <a:buSzPts val="3600"/>
            </a:pPr>
            <a:r>
              <a:rPr lang="en-US" sz="4400" b="1" dirty="0">
                <a:solidFill>
                  <a:srgbClr val="000000"/>
                </a:solidFill>
                <a:latin typeface="Century Gothic" panose="020B0502020202020204" pitchFamily="34" charset="0"/>
              </a:rPr>
              <a:t>What are some ways we can overcome negative thoughts in school? </a:t>
            </a:r>
          </a:p>
          <a:p>
            <a:endParaRPr lang="en-US" dirty="0"/>
          </a:p>
        </p:txBody>
      </p:sp>
    </p:spTree>
    <p:extLst>
      <p:ext uri="{BB962C8B-B14F-4D97-AF65-F5344CB8AC3E}">
        <p14:creationId xmlns:p14="http://schemas.microsoft.com/office/powerpoint/2010/main" val="15840050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180FC0-D2FB-F943-9E1E-5A28A1322B0A}"/>
              </a:ext>
            </a:extLst>
          </p:cNvPr>
          <p:cNvSpPr>
            <a:spLocks noGrp="1"/>
          </p:cNvSpPr>
          <p:nvPr>
            <p:ph type="title"/>
          </p:nvPr>
        </p:nvSpPr>
        <p:spPr/>
        <p:txBody>
          <a:bodyPr/>
          <a:lstStyle/>
          <a:p>
            <a:pPr algn="ctr"/>
            <a:r>
              <a:rPr lang="en-US" b="1" dirty="0"/>
              <a:t>The TUF Approach</a:t>
            </a:r>
            <a:endParaRPr lang="en-US" dirty="0"/>
          </a:p>
        </p:txBody>
      </p:sp>
      <p:sp>
        <p:nvSpPr>
          <p:cNvPr id="3" name="Content Placeholder 2">
            <a:extLst>
              <a:ext uri="{FF2B5EF4-FFF2-40B4-BE49-F238E27FC236}">
                <a16:creationId xmlns:a16="http://schemas.microsoft.com/office/drawing/2014/main" id="{EDC407EA-B444-1F48-8A0A-C6A13258A81D}"/>
              </a:ext>
            </a:extLst>
          </p:cNvPr>
          <p:cNvSpPr>
            <a:spLocks noGrp="1"/>
          </p:cNvSpPr>
          <p:nvPr>
            <p:ph idx="1"/>
          </p:nvPr>
        </p:nvSpPr>
        <p:spPr>
          <a:xfrm>
            <a:off x="224852" y="2926080"/>
            <a:ext cx="11967148" cy="3931920"/>
          </a:xfrm>
        </p:spPr>
        <p:txBody>
          <a:bodyPr/>
          <a:lstStyle/>
          <a:p>
            <a:r>
              <a:rPr lang="en-US" sz="8000" b="1" dirty="0"/>
              <a:t>T, U, F </a:t>
            </a:r>
            <a:r>
              <a:rPr lang="en-US" sz="8000" b="1" dirty="0">
                <a:sym typeface="Wingdings" pitchFamily="2" charset="2"/>
              </a:rPr>
              <a:t> </a:t>
            </a:r>
            <a:r>
              <a:rPr lang="en-US" sz="8000" b="1" dirty="0"/>
              <a:t> TRY, USE, FUN</a:t>
            </a:r>
          </a:p>
          <a:p>
            <a:endParaRPr lang="en-US" dirty="0"/>
          </a:p>
        </p:txBody>
      </p:sp>
    </p:spTree>
    <p:extLst>
      <p:ext uri="{BB962C8B-B14F-4D97-AF65-F5344CB8AC3E}">
        <p14:creationId xmlns:p14="http://schemas.microsoft.com/office/powerpoint/2010/main" val="26022242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DE330E-27C7-D54D-A173-7B84C3A8378C}"/>
              </a:ext>
            </a:extLst>
          </p:cNvPr>
          <p:cNvSpPr>
            <a:spLocks noGrp="1"/>
          </p:cNvSpPr>
          <p:nvPr>
            <p:ph type="title"/>
          </p:nvPr>
        </p:nvSpPr>
        <p:spPr/>
        <p:txBody>
          <a:bodyPr/>
          <a:lstStyle/>
          <a:p>
            <a:pPr algn="ctr"/>
            <a:r>
              <a:rPr lang="en-US" b="1" dirty="0"/>
              <a:t>TRY</a:t>
            </a:r>
            <a:endParaRPr lang="en-US" dirty="0"/>
          </a:p>
        </p:txBody>
      </p:sp>
      <p:sp>
        <p:nvSpPr>
          <p:cNvPr id="3" name="Content Placeholder 2">
            <a:extLst>
              <a:ext uri="{FF2B5EF4-FFF2-40B4-BE49-F238E27FC236}">
                <a16:creationId xmlns:a16="http://schemas.microsoft.com/office/drawing/2014/main" id="{31BF33F7-8232-644C-8DFA-1990ED8FEA0A}"/>
              </a:ext>
            </a:extLst>
          </p:cNvPr>
          <p:cNvSpPr>
            <a:spLocks noGrp="1"/>
          </p:cNvSpPr>
          <p:nvPr>
            <p:ph idx="1"/>
          </p:nvPr>
        </p:nvSpPr>
        <p:spPr>
          <a:xfrm>
            <a:off x="1066800" y="2103120"/>
            <a:ext cx="10790420" cy="4312670"/>
          </a:xfrm>
        </p:spPr>
        <p:txBody>
          <a:bodyPr>
            <a:normAutofit lnSpcReduction="10000"/>
          </a:bodyPr>
          <a:lstStyle/>
          <a:p>
            <a:r>
              <a:rPr lang="en-US" sz="3400" dirty="0"/>
              <a:t>Instead of putting off things and avoiding threatening but harmless situations, get into the habit of </a:t>
            </a:r>
            <a:r>
              <a:rPr lang="en-US" sz="3400" b="1" i="1" dirty="0"/>
              <a:t>trying</a:t>
            </a:r>
            <a:r>
              <a:rPr lang="en-US" sz="3400" dirty="0"/>
              <a:t> particular skills every day. </a:t>
            </a:r>
          </a:p>
          <a:p>
            <a:r>
              <a:rPr lang="en-US" sz="3400" b="1" dirty="0"/>
              <a:t>For example: </a:t>
            </a:r>
            <a:r>
              <a:rPr lang="en-US" sz="3400" dirty="0"/>
              <a:t>If you have had a fear of speaking in class, then practice the skill but in smaller bites. When you arrive in the classroom, make a point of greeting the classmates on either side of you. Or, trying to participate in class. </a:t>
            </a:r>
          </a:p>
          <a:p>
            <a:endParaRPr lang="en-US" dirty="0"/>
          </a:p>
        </p:txBody>
      </p:sp>
    </p:spTree>
    <p:extLst>
      <p:ext uri="{BB962C8B-B14F-4D97-AF65-F5344CB8AC3E}">
        <p14:creationId xmlns:p14="http://schemas.microsoft.com/office/powerpoint/2010/main" val="7761045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82A037-B9FD-4F41-BB5B-F19306418CF2}"/>
              </a:ext>
            </a:extLst>
          </p:cNvPr>
          <p:cNvSpPr>
            <a:spLocks noGrp="1"/>
          </p:cNvSpPr>
          <p:nvPr>
            <p:ph type="title"/>
          </p:nvPr>
        </p:nvSpPr>
        <p:spPr>
          <a:xfrm>
            <a:off x="1066800" y="297821"/>
            <a:ext cx="10058400" cy="1371600"/>
          </a:xfrm>
        </p:spPr>
        <p:txBody>
          <a:bodyPr>
            <a:noAutofit/>
          </a:bodyPr>
          <a:lstStyle/>
          <a:p>
            <a:pPr algn="ctr"/>
            <a:r>
              <a:rPr lang="en-US" b="1" dirty="0"/>
              <a:t>USE</a:t>
            </a:r>
            <a:endParaRPr lang="en-US" dirty="0"/>
          </a:p>
        </p:txBody>
      </p:sp>
      <p:sp>
        <p:nvSpPr>
          <p:cNvPr id="4" name="Rectangle 3">
            <a:extLst>
              <a:ext uri="{FF2B5EF4-FFF2-40B4-BE49-F238E27FC236}">
                <a16:creationId xmlns:a16="http://schemas.microsoft.com/office/drawing/2014/main" id="{A9A6F082-B57D-3A4E-8A15-996DAAA2749C}"/>
              </a:ext>
            </a:extLst>
          </p:cNvPr>
          <p:cNvSpPr/>
          <p:nvPr/>
        </p:nvSpPr>
        <p:spPr>
          <a:xfrm>
            <a:off x="879423" y="1533143"/>
            <a:ext cx="10433154" cy="5016758"/>
          </a:xfrm>
          <a:prstGeom prst="rect">
            <a:avLst/>
          </a:prstGeom>
        </p:spPr>
        <p:txBody>
          <a:bodyPr wrap="square">
            <a:spAutoFit/>
          </a:bodyPr>
          <a:lstStyle/>
          <a:p>
            <a:r>
              <a:rPr lang="en-US" sz="3200" dirty="0"/>
              <a:t>The </a:t>
            </a:r>
            <a:r>
              <a:rPr lang="en-US" sz="3200" b="1" i="1" dirty="0"/>
              <a:t>use </a:t>
            </a:r>
            <a:r>
              <a:rPr lang="en-US" sz="3200" dirty="0"/>
              <a:t>part of the formula means literally using the skills frequently to increase your strength in your behavior repertoire.</a:t>
            </a:r>
            <a:br>
              <a:rPr lang="en-US" sz="3200" dirty="0"/>
            </a:br>
            <a:r>
              <a:rPr lang="en-US" sz="3200" dirty="0"/>
              <a:t>It is well established that skills which are frequently used will strengthen. Those which are ignored and allowed to become idle are likely to weaken and possibly disappear. </a:t>
            </a:r>
            <a:br>
              <a:rPr lang="en-US" sz="3200" dirty="0"/>
            </a:br>
            <a:r>
              <a:rPr lang="en-US" sz="3200" b="1" dirty="0"/>
              <a:t>For example: </a:t>
            </a:r>
            <a:r>
              <a:rPr lang="en-US" sz="3200" dirty="0"/>
              <a:t>By using participation skills most days, you can move from fear to confidence and from your hesitation of public speaking</a:t>
            </a:r>
          </a:p>
        </p:txBody>
      </p:sp>
    </p:spTree>
    <p:extLst>
      <p:ext uri="{BB962C8B-B14F-4D97-AF65-F5344CB8AC3E}">
        <p14:creationId xmlns:p14="http://schemas.microsoft.com/office/powerpoint/2010/main" val="40814055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7EFC25-4B7A-8447-8FCC-FC5EA0B63ED1}"/>
              </a:ext>
            </a:extLst>
          </p:cNvPr>
          <p:cNvSpPr>
            <a:spLocks noGrp="1"/>
          </p:cNvSpPr>
          <p:nvPr>
            <p:ph type="title"/>
          </p:nvPr>
        </p:nvSpPr>
        <p:spPr/>
        <p:txBody>
          <a:bodyPr/>
          <a:lstStyle/>
          <a:p>
            <a:pPr algn="ctr"/>
            <a:r>
              <a:rPr lang="en-US" b="1" dirty="0"/>
              <a:t>FUN</a:t>
            </a:r>
            <a:endParaRPr lang="en-US" dirty="0"/>
          </a:p>
        </p:txBody>
      </p:sp>
      <p:sp>
        <p:nvSpPr>
          <p:cNvPr id="3" name="Content Placeholder 2">
            <a:extLst>
              <a:ext uri="{FF2B5EF4-FFF2-40B4-BE49-F238E27FC236}">
                <a16:creationId xmlns:a16="http://schemas.microsoft.com/office/drawing/2014/main" id="{C9552A13-7E4D-5747-98E4-498725DC1549}"/>
              </a:ext>
            </a:extLst>
          </p:cNvPr>
          <p:cNvSpPr>
            <a:spLocks noGrp="1"/>
          </p:cNvSpPr>
          <p:nvPr>
            <p:ph idx="1"/>
          </p:nvPr>
        </p:nvSpPr>
        <p:spPr>
          <a:xfrm>
            <a:off x="1066800" y="1974736"/>
            <a:ext cx="10655508" cy="4237719"/>
          </a:xfrm>
        </p:spPr>
        <p:txBody>
          <a:bodyPr>
            <a:normAutofit lnSpcReduction="10000"/>
          </a:bodyPr>
          <a:lstStyle/>
          <a:p>
            <a:r>
              <a:rPr lang="en-US" sz="3000" b="1" i="1" dirty="0"/>
              <a:t>FUN</a:t>
            </a:r>
            <a:r>
              <a:rPr lang="en-US" sz="3000" dirty="0"/>
              <a:t> is something we all like.</a:t>
            </a:r>
          </a:p>
          <a:p>
            <a:r>
              <a:rPr lang="en-US" sz="3000" dirty="0"/>
              <a:t>When trying to increase your classroom speaking skills, look for amusing stories and anecdotes which relate to topics being discussed in class. </a:t>
            </a:r>
          </a:p>
          <a:p>
            <a:r>
              <a:rPr lang="en-US" sz="3000" dirty="0"/>
              <a:t>Practice telling  anecdotes to two or three friends or perhaps several family members. Enjoy the humorous situation and be prepared to laugh, especially at yourself. The principle is to start out in a small way and progress gradually to larger groups. </a:t>
            </a:r>
          </a:p>
          <a:p>
            <a:endParaRPr lang="en-US" dirty="0"/>
          </a:p>
        </p:txBody>
      </p:sp>
    </p:spTree>
    <p:extLst>
      <p:ext uri="{BB962C8B-B14F-4D97-AF65-F5344CB8AC3E}">
        <p14:creationId xmlns:p14="http://schemas.microsoft.com/office/powerpoint/2010/main" val="40641922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606E60-AD45-6C4B-8E59-33EDA9BBD936}"/>
              </a:ext>
            </a:extLst>
          </p:cNvPr>
          <p:cNvSpPr>
            <a:spLocks noGrp="1"/>
          </p:cNvSpPr>
          <p:nvPr>
            <p:ph type="title"/>
          </p:nvPr>
        </p:nvSpPr>
        <p:spPr/>
        <p:txBody>
          <a:bodyPr/>
          <a:lstStyle/>
          <a:p>
            <a:pPr algn="ctr"/>
            <a:r>
              <a:rPr lang="en-US" b="1" dirty="0"/>
              <a:t>Activity #1</a:t>
            </a:r>
            <a:endParaRPr lang="en-US" dirty="0"/>
          </a:p>
        </p:txBody>
      </p:sp>
      <p:sp>
        <p:nvSpPr>
          <p:cNvPr id="3" name="Content Placeholder 2">
            <a:extLst>
              <a:ext uri="{FF2B5EF4-FFF2-40B4-BE49-F238E27FC236}">
                <a16:creationId xmlns:a16="http://schemas.microsoft.com/office/drawing/2014/main" id="{7EB09633-ECF1-8A4E-8AF1-73608A9ED72D}"/>
              </a:ext>
            </a:extLst>
          </p:cNvPr>
          <p:cNvSpPr>
            <a:spLocks noGrp="1"/>
          </p:cNvSpPr>
          <p:nvPr>
            <p:ph idx="1"/>
          </p:nvPr>
        </p:nvSpPr>
        <p:spPr/>
        <p:txBody>
          <a:bodyPr/>
          <a:lstStyle/>
          <a:p>
            <a:pPr algn="ctr"/>
            <a:r>
              <a:rPr lang="en-US" sz="5400" b="1" dirty="0"/>
              <a:t>Create a mind-map in a group using the word “Exam.” </a:t>
            </a:r>
          </a:p>
          <a:p>
            <a:endParaRPr lang="en-US" dirty="0"/>
          </a:p>
        </p:txBody>
      </p:sp>
      <p:pic>
        <p:nvPicPr>
          <p:cNvPr id="4" name="Picture 3">
            <a:extLst>
              <a:ext uri="{FF2B5EF4-FFF2-40B4-BE49-F238E27FC236}">
                <a16:creationId xmlns:a16="http://schemas.microsoft.com/office/drawing/2014/main" id="{D74C1D61-F8AE-1045-934F-FA42EBEA03D2}"/>
              </a:ext>
            </a:extLst>
          </p:cNvPr>
          <p:cNvPicPr>
            <a:picLocks noChangeAspect="1"/>
          </p:cNvPicPr>
          <p:nvPr/>
        </p:nvPicPr>
        <p:blipFill>
          <a:blip r:embed="rId2"/>
          <a:stretch>
            <a:fillRect/>
          </a:stretch>
        </p:blipFill>
        <p:spPr>
          <a:xfrm>
            <a:off x="7883715" y="3735465"/>
            <a:ext cx="3743655" cy="2807741"/>
          </a:xfrm>
          <a:prstGeom prst="rect">
            <a:avLst/>
          </a:prstGeom>
        </p:spPr>
      </p:pic>
    </p:spTree>
    <p:extLst>
      <p:ext uri="{BB962C8B-B14F-4D97-AF65-F5344CB8AC3E}">
        <p14:creationId xmlns:p14="http://schemas.microsoft.com/office/powerpoint/2010/main" val="38864437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6D4801-36C1-804D-A56E-C6B9F012E2A8}"/>
              </a:ext>
            </a:extLst>
          </p:cNvPr>
          <p:cNvSpPr>
            <a:spLocks noGrp="1"/>
          </p:cNvSpPr>
          <p:nvPr>
            <p:ph type="title"/>
          </p:nvPr>
        </p:nvSpPr>
        <p:spPr/>
        <p:txBody>
          <a:bodyPr/>
          <a:lstStyle/>
          <a:p>
            <a:pPr algn="ctr"/>
            <a:r>
              <a:rPr lang="en-US" b="1" dirty="0"/>
              <a:t>Learning How to Relax</a:t>
            </a:r>
            <a:endParaRPr lang="en-US" dirty="0"/>
          </a:p>
        </p:txBody>
      </p:sp>
      <p:sp>
        <p:nvSpPr>
          <p:cNvPr id="3" name="Content Placeholder 2">
            <a:extLst>
              <a:ext uri="{FF2B5EF4-FFF2-40B4-BE49-F238E27FC236}">
                <a16:creationId xmlns:a16="http://schemas.microsoft.com/office/drawing/2014/main" id="{3E932678-F30F-9A4D-87F4-4C4DF1030D47}"/>
              </a:ext>
            </a:extLst>
          </p:cNvPr>
          <p:cNvSpPr>
            <a:spLocks noGrp="1"/>
          </p:cNvSpPr>
          <p:nvPr>
            <p:ph idx="1"/>
          </p:nvPr>
        </p:nvSpPr>
        <p:spPr>
          <a:xfrm>
            <a:off x="614597" y="1866276"/>
            <a:ext cx="11332564" cy="4991724"/>
          </a:xfrm>
        </p:spPr>
        <p:txBody>
          <a:bodyPr>
            <a:normAutofit/>
          </a:bodyPr>
          <a:lstStyle/>
          <a:p>
            <a:r>
              <a:rPr lang="en-US" sz="2400" b="1" dirty="0"/>
              <a:t>Whether you are an anxious person or not, relaxation training can produce a very positive result. </a:t>
            </a:r>
          </a:p>
          <a:p>
            <a:r>
              <a:rPr lang="en-US" sz="2400" dirty="0"/>
              <a:t>1. Be sure to practice twice daily, especially on busy days — that's when you will need the relaxation and benefit most from its effects. </a:t>
            </a:r>
          </a:p>
          <a:p>
            <a:r>
              <a:rPr lang="en-US" sz="2400" dirty="0"/>
              <a:t>2. Develop the expectation that you will relax, but don't try too hard. </a:t>
            </a:r>
          </a:p>
          <a:p>
            <a:r>
              <a:rPr lang="en-US" sz="2400" dirty="0"/>
              <a:t>3. Find a quiet setting where you will not be disturbed. </a:t>
            </a:r>
          </a:p>
          <a:p>
            <a:r>
              <a:rPr lang="en-US" sz="2400" dirty="0"/>
              <a:t>4. Make yourself as comfortable as possible. It's best not to lie down in bed as you are likely to drift off into sleep. </a:t>
            </a:r>
          </a:p>
          <a:p>
            <a:r>
              <a:rPr lang="en-US" sz="2400" dirty="0"/>
              <a:t>5. Focus upon your breathing. Just breathe comfortably and notice how pleasant it feels to listen to the air flowing in and out. </a:t>
            </a:r>
          </a:p>
          <a:p>
            <a:endParaRPr lang="en-US" dirty="0"/>
          </a:p>
        </p:txBody>
      </p:sp>
    </p:spTree>
    <p:extLst>
      <p:ext uri="{BB962C8B-B14F-4D97-AF65-F5344CB8AC3E}">
        <p14:creationId xmlns:p14="http://schemas.microsoft.com/office/powerpoint/2010/main" val="24917731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64578F-5E9C-474C-8FAB-6BA5F71E5447}"/>
              </a:ext>
            </a:extLst>
          </p:cNvPr>
          <p:cNvSpPr>
            <a:spLocks noGrp="1"/>
          </p:cNvSpPr>
          <p:nvPr>
            <p:ph type="title"/>
          </p:nvPr>
        </p:nvSpPr>
        <p:spPr/>
        <p:txBody>
          <a:bodyPr/>
          <a:lstStyle/>
          <a:p>
            <a:pPr algn="ctr"/>
            <a:r>
              <a:rPr lang="en-US" b="1" dirty="0"/>
              <a:t>Learning How to Relax </a:t>
            </a:r>
            <a:r>
              <a:rPr lang="en-US" b="1" dirty="0" err="1"/>
              <a:t>cont</a:t>
            </a:r>
            <a:r>
              <a:rPr lang="en-US" b="1" dirty="0"/>
              <a:t>…</a:t>
            </a:r>
            <a:endParaRPr lang="en-US" dirty="0"/>
          </a:p>
        </p:txBody>
      </p:sp>
      <p:sp>
        <p:nvSpPr>
          <p:cNvPr id="3" name="Content Placeholder 2">
            <a:extLst>
              <a:ext uri="{FF2B5EF4-FFF2-40B4-BE49-F238E27FC236}">
                <a16:creationId xmlns:a16="http://schemas.microsoft.com/office/drawing/2014/main" id="{1B505163-15EB-DD4B-95E8-FB10350FB27D}"/>
              </a:ext>
            </a:extLst>
          </p:cNvPr>
          <p:cNvSpPr>
            <a:spLocks noGrp="1"/>
          </p:cNvSpPr>
          <p:nvPr>
            <p:ph idx="1"/>
          </p:nvPr>
        </p:nvSpPr>
        <p:spPr>
          <a:xfrm>
            <a:off x="663314" y="1879282"/>
            <a:ext cx="11163925" cy="4476547"/>
          </a:xfrm>
        </p:spPr>
        <p:txBody>
          <a:bodyPr>
            <a:normAutofit lnSpcReduction="10000"/>
          </a:bodyPr>
          <a:lstStyle/>
          <a:p>
            <a:r>
              <a:rPr lang="en-US" sz="2400" dirty="0"/>
              <a:t>6. Over the next ten breaths, count to yourself successively from one to ten as you breathe in and say `Relax' to yourself as you breathe out. If your mind is still quite active and strays from the procedure, then trace the numbers in your palm to fix your mind more strongly onto the relaxation process. </a:t>
            </a:r>
          </a:p>
          <a:p>
            <a:r>
              <a:rPr lang="en-US" sz="2400" dirty="0"/>
              <a:t>7. Concentrate upon the body muscles and move from head down to feet, relaxing the muscles of your body. Simply focus your attention on the following muscle groups and then say, `Relax'. Feel the tension flowing out and systematically relaxing your body. Start by relaxing your forehead and then move downwards: eyebrows, eyelids, cheeks, mouth, jaws, neck, shoulders, back, upper and then lower arms, chest, abdomen, thighs, calves, ankles and feet. </a:t>
            </a:r>
          </a:p>
          <a:p>
            <a:endParaRPr lang="en-US" dirty="0"/>
          </a:p>
        </p:txBody>
      </p:sp>
    </p:spTree>
    <p:extLst>
      <p:ext uri="{BB962C8B-B14F-4D97-AF65-F5344CB8AC3E}">
        <p14:creationId xmlns:p14="http://schemas.microsoft.com/office/powerpoint/2010/main" val="170844986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
  <a:themeElements>
    <a:clrScheme name="Savon">
      <a:dk1>
        <a:sysClr val="windowText" lastClr="000000"/>
      </a:dk1>
      <a:lt1>
        <a:sysClr val="window" lastClr="FFFFFF"/>
      </a:lt1>
      <a:dk2>
        <a:srgbClr val="1485A4"/>
      </a:dk2>
      <a:lt2>
        <a:srgbClr val="E3DED1"/>
      </a:lt2>
      <a:accent1>
        <a:srgbClr val="1CADE4"/>
      </a:accent1>
      <a:accent2>
        <a:srgbClr val="2683C6"/>
      </a:accent2>
      <a:accent3>
        <a:srgbClr val="27CED7"/>
      </a:accent3>
      <a:accent4>
        <a:srgbClr val="42BA97"/>
      </a:accent4>
      <a:accent5>
        <a:srgbClr val="3E8853"/>
      </a:accent5>
      <a:accent6>
        <a:srgbClr val="62A39F"/>
      </a:accent6>
      <a:hlink>
        <a:srgbClr val="F49100"/>
      </a:hlink>
      <a:folHlink>
        <a:srgbClr val="739D9B"/>
      </a:folHlink>
    </a:clrScheme>
    <a:fontScheme name="Savon">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90000"/>
                <a:shade val="92000"/>
                <a:satMod val="160000"/>
              </a:schemeClr>
            </a:gs>
            <a:gs pos="77000">
              <a:schemeClr val="phClr">
                <a:tint val="100000"/>
                <a:shade val="73000"/>
                <a:satMod val="155000"/>
              </a:schemeClr>
            </a:gs>
            <a:gs pos="100000">
              <a:schemeClr val="phClr">
                <a:tint val="100000"/>
                <a:shade val="67000"/>
                <a:satMod val="145000"/>
              </a:schemeClr>
            </a:gs>
          </a:gsLst>
          <a:lin ang="5400000" scaled="0"/>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 id="{1306E473-ED32-493B-A2D0-240A757EDD34}" vid="{C20BADFE-D095-436F-9677-9264042809F0}"/>
    </a:ext>
  </a:extLst>
</a:theme>
</file>

<file path=docProps/app.xml><?xml version="1.0" encoding="utf-8"?>
<Properties xmlns="http://schemas.openxmlformats.org/officeDocument/2006/extended-properties" xmlns:vt="http://schemas.openxmlformats.org/officeDocument/2006/docPropsVTypes">
  <Template>{3DE09A87-809F-F144-B12A-A3F2675FC82F}tf10001067</Template>
  <TotalTime>12</TotalTime>
  <Words>744</Words>
  <Application>Microsoft Macintosh PowerPoint</Application>
  <PresentationFormat>Widescreen</PresentationFormat>
  <Paragraphs>34</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Century Gothic</vt:lpstr>
      <vt:lpstr>Garamond</vt:lpstr>
      <vt:lpstr>Wingdings</vt:lpstr>
      <vt:lpstr>Savon</vt:lpstr>
      <vt:lpstr>Dealing with academic and exam anxiety</vt:lpstr>
      <vt:lpstr>Academic Anxiety and the Fear of Failure</vt:lpstr>
      <vt:lpstr>The TUF Approach</vt:lpstr>
      <vt:lpstr>TRY</vt:lpstr>
      <vt:lpstr>USE</vt:lpstr>
      <vt:lpstr>FUN</vt:lpstr>
      <vt:lpstr>Activity #1</vt:lpstr>
      <vt:lpstr>Learning How to Relax</vt:lpstr>
      <vt:lpstr>Learning How to Relax cont…</vt:lpstr>
      <vt:lpstr>Learning How to Relax cont…</vt:lpstr>
    </vt:vector>
  </TitlesOfParts>
  <Company/>
  <LinksUpToDate>false</LinksUpToDate>
  <SharedDoc>false</SharedDoc>
  <HyperlinksChanged>false</HyperlinksChanged>
  <AppVersion>16.0013</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Dealing with academic and exam anxiety</dc:title>
  <dc:creator>Oumama Kabli</dc:creator>
  <cp:lastModifiedBy>Oumama Kabli</cp:lastModifiedBy>
  <cp:revision>8</cp:revision>
  <dcterms:created xsi:type="dcterms:W3CDTF">2018-11-18T20:10:38Z</dcterms:created>
  <dcterms:modified xsi:type="dcterms:W3CDTF">2018-11-18T20:23:27Z</dcterms:modified>
</cp:coreProperties>
</file>