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0"/>
  </p:notesMasterIdLst>
  <p:sldIdLst>
    <p:sldId id="256" r:id="rId2"/>
    <p:sldId id="257" r:id="rId3"/>
    <p:sldId id="258" r:id="rId4"/>
    <p:sldId id="259" r:id="rId5"/>
    <p:sldId id="260" r:id="rId6"/>
    <p:sldId id="272"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9"/>
    <p:restoredTop sz="94718"/>
  </p:normalViewPr>
  <p:slideViewPr>
    <p:cSldViewPr snapToGrid="0" snapToObjects="1">
      <p:cViewPr varScale="1">
        <p:scale>
          <a:sx n="88" d="100"/>
          <a:sy n="88" d="100"/>
        </p:scale>
        <p:origin x="2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675F9-4314-8842-8B89-D33E244C14F4}" type="datetimeFigureOut">
              <a:rPr lang="en-US" smtClean="0"/>
              <a:t>11/18/18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6B5B3D-E702-A242-93CD-9F9113287476}" type="slidenum">
              <a:rPr lang="en-US" smtClean="0"/>
              <a:t>‹#›</a:t>
            </a:fld>
            <a:endParaRPr lang="en-US"/>
          </a:p>
        </p:txBody>
      </p:sp>
    </p:spTree>
    <p:extLst>
      <p:ext uri="{BB962C8B-B14F-4D97-AF65-F5344CB8AC3E}">
        <p14:creationId xmlns:p14="http://schemas.microsoft.com/office/powerpoint/2010/main" val="4002873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11/18/18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11/18/18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11/18/18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11/18/18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11/18/18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11/18/18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11/18/18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11/18/18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11/18/18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5439-A3C1-C64D-9814-9AAD84E57616}"/>
              </a:ext>
            </a:extLst>
          </p:cNvPr>
          <p:cNvSpPr>
            <a:spLocks noGrp="1"/>
          </p:cNvSpPr>
          <p:nvPr>
            <p:ph type="ctrTitle"/>
          </p:nvPr>
        </p:nvSpPr>
        <p:spPr>
          <a:xfrm>
            <a:off x="1376988" y="2540969"/>
            <a:ext cx="9441071" cy="1101642"/>
          </a:xfrm>
        </p:spPr>
        <p:txBody>
          <a:bodyPr/>
          <a:lstStyle/>
          <a:p>
            <a:r>
              <a:rPr lang="en-US" sz="4800" b="1" dirty="0"/>
              <a:t>Revision Skills</a:t>
            </a:r>
          </a:p>
        </p:txBody>
      </p:sp>
      <p:sp>
        <p:nvSpPr>
          <p:cNvPr id="3" name="Subtitle 2">
            <a:extLst>
              <a:ext uri="{FF2B5EF4-FFF2-40B4-BE49-F238E27FC236}">
                <a16:creationId xmlns:a16="http://schemas.microsoft.com/office/drawing/2014/main" id="{69F7FB3E-E3B6-DB4D-A6D1-BEB831C25EBD}"/>
              </a:ext>
            </a:extLst>
          </p:cNvPr>
          <p:cNvSpPr>
            <a:spLocks noGrp="1"/>
          </p:cNvSpPr>
          <p:nvPr>
            <p:ph type="subTitle" idx="1"/>
          </p:nvPr>
        </p:nvSpPr>
        <p:spPr/>
        <p:txBody>
          <a:bodyPr>
            <a:noAutofit/>
          </a:bodyPr>
          <a:lstStyle/>
          <a:p>
            <a:r>
              <a:rPr lang="en-US" sz="1800" b="1" dirty="0"/>
              <a:t>Professor </a:t>
            </a:r>
            <a:r>
              <a:rPr lang="en-US" sz="1800" b="1" dirty="0" err="1"/>
              <a:t>Oumama</a:t>
            </a:r>
            <a:r>
              <a:rPr lang="en-US" sz="1800" b="1" dirty="0"/>
              <a:t> </a:t>
            </a:r>
            <a:r>
              <a:rPr lang="en-US" sz="1800" b="1" dirty="0" err="1"/>
              <a:t>Kabli</a:t>
            </a:r>
            <a:r>
              <a:rPr lang="en-US" sz="1800" b="1" dirty="0"/>
              <a:t> </a:t>
            </a:r>
          </a:p>
          <a:p>
            <a:r>
              <a:rPr lang="en-US" sz="1800" b="1" dirty="0"/>
              <a:t>November 14, 2018</a:t>
            </a:r>
          </a:p>
        </p:txBody>
      </p:sp>
      <p:pic>
        <p:nvPicPr>
          <p:cNvPr id="7" name="Picture 6">
            <a:extLst>
              <a:ext uri="{FF2B5EF4-FFF2-40B4-BE49-F238E27FC236}">
                <a16:creationId xmlns:a16="http://schemas.microsoft.com/office/drawing/2014/main" id="{DE6A3848-2BE7-1443-B7BF-4ADED6A1B39C}"/>
              </a:ext>
            </a:extLst>
          </p:cNvPr>
          <p:cNvPicPr>
            <a:picLocks noChangeAspect="1"/>
          </p:cNvPicPr>
          <p:nvPr/>
        </p:nvPicPr>
        <p:blipFill>
          <a:blip r:embed="rId2"/>
          <a:stretch>
            <a:fillRect/>
          </a:stretch>
        </p:blipFill>
        <p:spPr>
          <a:xfrm>
            <a:off x="8331200" y="3753917"/>
            <a:ext cx="3860800" cy="3104084"/>
          </a:xfrm>
          <a:prstGeom prst="rect">
            <a:avLst/>
          </a:prstGeom>
        </p:spPr>
      </p:pic>
    </p:spTree>
    <p:extLst>
      <p:ext uri="{BB962C8B-B14F-4D97-AF65-F5344CB8AC3E}">
        <p14:creationId xmlns:p14="http://schemas.microsoft.com/office/powerpoint/2010/main" val="261844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739A-7033-CE49-944B-7F56D7CB573E}"/>
              </a:ext>
            </a:extLst>
          </p:cNvPr>
          <p:cNvSpPr>
            <a:spLocks noGrp="1"/>
          </p:cNvSpPr>
          <p:nvPr>
            <p:ph type="title"/>
          </p:nvPr>
        </p:nvSpPr>
        <p:spPr>
          <a:xfrm>
            <a:off x="1066800" y="252850"/>
            <a:ext cx="10058400" cy="1371600"/>
          </a:xfrm>
        </p:spPr>
        <p:txBody>
          <a:bodyPr/>
          <a:lstStyle/>
          <a:p>
            <a:pPr algn="ctr"/>
            <a:r>
              <a:rPr lang="en-US" b="1" dirty="0"/>
              <a:t>Lecture Revision </a:t>
            </a:r>
          </a:p>
        </p:txBody>
      </p:sp>
      <p:sp>
        <p:nvSpPr>
          <p:cNvPr id="3" name="Content Placeholder 2">
            <a:extLst>
              <a:ext uri="{FF2B5EF4-FFF2-40B4-BE49-F238E27FC236}">
                <a16:creationId xmlns:a16="http://schemas.microsoft.com/office/drawing/2014/main" id="{960DD49A-75E6-E04E-B50A-B9EB3A0747F3}"/>
              </a:ext>
            </a:extLst>
          </p:cNvPr>
          <p:cNvSpPr>
            <a:spLocks noGrp="1"/>
          </p:cNvSpPr>
          <p:nvPr>
            <p:ph idx="1"/>
          </p:nvPr>
        </p:nvSpPr>
        <p:spPr>
          <a:xfrm>
            <a:off x="753255" y="1833297"/>
            <a:ext cx="10685489" cy="4252710"/>
          </a:xfrm>
        </p:spPr>
        <p:txBody>
          <a:bodyPr>
            <a:normAutofit/>
          </a:bodyPr>
          <a:lstStyle/>
          <a:p>
            <a:r>
              <a:rPr lang="en-US" sz="3200" dirty="0"/>
              <a:t>The most critical first revision is just after each lecture. At this point, the topics should be fresh in your mind. </a:t>
            </a:r>
          </a:p>
          <a:p>
            <a:r>
              <a:rPr lang="en-US" sz="3200" dirty="0"/>
              <a:t>Read through your notes and make any additions or corrections which you think are necessary. If you are confused about any topic, then consult your text or other references and make supplementary notes. </a:t>
            </a:r>
          </a:p>
          <a:p>
            <a:endParaRPr lang="en-US" dirty="0"/>
          </a:p>
        </p:txBody>
      </p:sp>
    </p:spTree>
    <p:extLst>
      <p:ext uri="{BB962C8B-B14F-4D97-AF65-F5344CB8AC3E}">
        <p14:creationId xmlns:p14="http://schemas.microsoft.com/office/powerpoint/2010/main" val="1308023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5983-7FDD-4142-81C8-DFBFB6300E98}"/>
              </a:ext>
            </a:extLst>
          </p:cNvPr>
          <p:cNvSpPr>
            <a:spLocks noGrp="1"/>
          </p:cNvSpPr>
          <p:nvPr>
            <p:ph type="title"/>
          </p:nvPr>
        </p:nvSpPr>
        <p:spPr>
          <a:xfrm>
            <a:off x="1066800" y="147919"/>
            <a:ext cx="10058400" cy="1371600"/>
          </a:xfrm>
        </p:spPr>
        <p:txBody>
          <a:bodyPr/>
          <a:lstStyle/>
          <a:p>
            <a:pPr algn="ctr"/>
            <a:r>
              <a:rPr lang="en-US" b="1" dirty="0"/>
              <a:t>Weekend Learning </a:t>
            </a:r>
          </a:p>
        </p:txBody>
      </p:sp>
      <p:sp>
        <p:nvSpPr>
          <p:cNvPr id="3" name="Content Placeholder 2">
            <a:extLst>
              <a:ext uri="{FF2B5EF4-FFF2-40B4-BE49-F238E27FC236}">
                <a16:creationId xmlns:a16="http://schemas.microsoft.com/office/drawing/2014/main" id="{EE54B2E8-0D58-F442-93E2-0F0D7F82082D}"/>
              </a:ext>
            </a:extLst>
          </p:cNvPr>
          <p:cNvSpPr>
            <a:spLocks noGrp="1"/>
          </p:cNvSpPr>
          <p:nvPr>
            <p:ph idx="1"/>
          </p:nvPr>
        </p:nvSpPr>
        <p:spPr>
          <a:xfrm>
            <a:off x="454077" y="1519519"/>
            <a:ext cx="11283846" cy="5022721"/>
          </a:xfrm>
        </p:spPr>
        <p:txBody>
          <a:bodyPr>
            <a:normAutofit/>
          </a:bodyPr>
          <a:lstStyle/>
          <a:p>
            <a:r>
              <a:rPr lang="en-US" sz="2800" dirty="0"/>
              <a:t>One of the most practical and beneficial steps to increase your learning potential and to maximize your marks is to revise each weekend. </a:t>
            </a:r>
          </a:p>
          <a:p>
            <a:r>
              <a:rPr lang="en-US" sz="2800" dirty="0"/>
              <a:t>Revision is a necessity and the research on learning methods is crystal clear — regular and spaced learning is far, far superior to last-minute cramming. </a:t>
            </a:r>
          </a:p>
          <a:p>
            <a:r>
              <a:rPr lang="en-US" sz="2800" dirty="0"/>
              <a:t>If your weekends tend to follow a set routine, try to find a three-hour period which you can dedicate solely to revision. </a:t>
            </a:r>
            <a:r>
              <a:rPr lang="en-US" sz="2800" dirty="0">
                <a:sym typeface="Wingdings" pitchFamily="2" charset="2"/>
              </a:rPr>
              <a:t> </a:t>
            </a:r>
            <a:r>
              <a:rPr lang="en-US" sz="2800" dirty="0"/>
              <a:t>It is to be used only for revising, that is learning your notes and other materials. Pull out the lecture notes and any other resources which have been generated during the last week. </a:t>
            </a:r>
          </a:p>
          <a:p>
            <a:endParaRPr lang="en-US" dirty="0"/>
          </a:p>
          <a:p>
            <a:endParaRPr lang="en-US" dirty="0"/>
          </a:p>
          <a:p>
            <a:endParaRPr lang="en-US" dirty="0"/>
          </a:p>
        </p:txBody>
      </p:sp>
    </p:spTree>
    <p:extLst>
      <p:ext uri="{BB962C8B-B14F-4D97-AF65-F5344CB8AC3E}">
        <p14:creationId xmlns:p14="http://schemas.microsoft.com/office/powerpoint/2010/main" val="2251056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DD9C-2B48-DB45-86B4-0C4A8197A71E}"/>
              </a:ext>
            </a:extLst>
          </p:cNvPr>
          <p:cNvSpPr>
            <a:spLocks noGrp="1"/>
          </p:cNvSpPr>
          <p:nvPr>
            <p:ph type="title"/>
          </p:nvPr>
        </p:nvSpPr>
        <p:spPr>
          <a:xfrm>
            <a:off x="1066800" y="342791"/>
            <a:ext cx="10058400" cy="1371600"/>
          </a:xfrm>
        </p:spPr>
        <p:txBody>
          <a:bodyPr>
            <a:normAutofit fontScale="90000"/>
          </a:bodyPr>
          <a:lstStyle/>
          <a:p>
            <a:pPr algn="ctr"/>
            <a:r>
              <a:rPr lang="en-US" b="1" dirty="0"/>
              <a:t>Revision for Quizzes and Tests </a:t>
            </a:r>
            <a:br>
              <a:rPr lang="en-US" dirty="0"/>
            </a:br>
            <a:endParaRPr lang="en-US" dirty="0"/>
          </a:p>
        </p:txBody>
      </p:sp>
      <p:sp>
        <p:nvSpPr>
          <p:cNvPr id="3" name="Content Placeholder 2">
            <a:extLst>
              <a:ext uri="{FF2B5EF4-FFF2-40B4-BE49-F238E27FC236}">
                <a16:creationId xmlns:a16="http://schemas.microsoft.com/office/drawing/2014/main" id="{3084AEA6-8936-214D-9365-CC2755CF6568}"/>
              </a:ext>
            </a:extLst>
          </p:cNvPr>
          <p:cNvSpPr>
            <a:spLocks noGrp="1"/>
          </p:cNvSpPr>
          <p:nvPr>
            <p:ph idx="1"/>
          </p:nvPr>
        </p:nvSpPr>
        <p:spPr>
          <a:xfrm>
            <a:off x="281065" y="1495051"/>
            <a:ext cx="11629869" cy="5029200"/>
          </a:xfrm>
        </p:spPr>
        <p:txBody>
          <a:bodyPr>
            <a:normAutofit/>
          </a:bodyPr>
          <a:lstStyle/>
          <a:p>
            <a:r>
              <a:rPr lang="en-US" sz="2800" dirty="0"/>
              <a:t>Consult your syllabus and take special note of any comments made about assessments. </a:t>
            </a:r>
          </a:p>
          <a:p>
            <a:r>
              <a:rPr lang="en-US" sz="2800" dirty="0"/>
              <a:t>Note particularly the different types of quizzes, tests and examinations which are scheduled (or those which may be administered without prior warning). Ask whether there may be multiple-choice sections and/or short answer questions; mathematical problems; and major essay questions. </a:t>
            </a:r>
          </a:p>
          <a:p>
            <a:r>
              <a:rPr lang="en-US" sz="2800" dirty="0"/>
              <a:t>Plan for sufficient time to revise your lecture notes and other resources at least four to five times. Repetition is a great teacher, but repetition takes a lot of time! </a:t>
            </a:r>
          </a:p>
          <a:p>
            <a:endParaRPr lang="en-US" dirty="0"/>
          </a:p>
        </p:txBody>
      </p:sp>
    </p:spTree>
    <p:extLst>
      <p:ext uri="{BB962C8B-B14F-4D97-AF65-F5344CB8AC3E}">
        <p14:creationId xmlns:p14="http://schemas.microsoft.com/office/powerpoint/2010/main" val="3361170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39109-4C86-A649-ACAF-2EFE0D2BA5F3}"/>
              </a:ext>
            </a:extLst>
          </p:cNvPr>
          <p:cNvSpPr>
            <a:spLocks noGrp="1"/>
          </p:cNvSpPr>
          <p:nvPr>
            <p:ph type="title"/>
          </p:nvPr>
        </p:nvSpPr>
        <p:spPr/>
        <p:txBody>
          <a:bodyPr>
            <a:normAutofit fontScale="90000"/>
          </a:bodyPr>
          <a:lstStyle/>
          <a:p>
            <a:pPr algn="ctr"/>
            <a:r>
              <a:rPr lang="en-US" b="1" dirty="0"/>
              <a:t>Revision for Quizzes and Tests </a:t>
            </a:r>
            <a:r>
              <a:rPr lang="en-US" b="1" dirty="0" err="1"/>
              <a:t>cont</a:t>
            </a:r>
            <a:r>
              <a:rPr lang="en-US" b="1" dirty="0"/>
              <a:t>…</a:t>
            </a:r>
          </a:p>
        </p:txBody>
      </p:sp>
      <p:sp>
        <p:nvSpPr>
          <p:cNvPr id="3" name="Content Placeholder 2">
            <a:extLst>
              <a:ext uri="{FF2B5EF4-FFF2-40B4-BE49-F238E27FC236}">
                <a16:creationId xmlns:a16="http://schemas.microsoft.com/office/drawing/2014/main" id="{777BE735-6D17-3440-851B-2E48768A85F3}"/>
              </a:ext>
            </a:extLst>
          </p:cNvPr>
          <p:cNvSpPr>
            <a:spLocks noGrp="1"/>
          </p:cNvSpPr>
          <p:nvPr>
            <p:ph idx="1"/>
          </p:nvPr>
        </p:nvSpPr>
        <p:spPr>
          <a:xfrm>
            <a:off x="482184" y="2014194"/>
            <a:ext cx="11227631" cy="4221714"/>
          </a:xfrm>
        </p:spPr>
        <p:txBody>
          <a:bodyPr>
            <a:normAutofit/>
          </a:bodyPr>
          <a:lstStyle/>
          <a:p>
            <a:r>
              <a:rPr lang="en-US" sz="3200" dirty="0"/>
              <a:t>As you revise each lecture, ask yourself what are the three most examinable topics in this lecture. Note them briefly on a separate sheet for later consideration. </a:t>
            </a:r>
          </a:p>
          <a:p>
            <a:pPr marL="0" indent="0">
              <a:buNone/>
            </a:pPr>
            <a:endParaRPr lang="en-US" sz="3200" dirty="0"/>
          </a:p>
          <a:p>
            <a:r>
              <a:rPr lang="en-US" sz="3200" dirty="0"/>
              <a:t>Meet with a classmate whose ability and commitment you respect and compare notes on these highly examinable topics. Discuss the topics you noted in common. </a:t>
            </a:r>
          </a:p>
          <a:p>
            <a:endParaRPr lang="en-US" dirty="0"/>
          </a:p>
        </p:txBody>
      </p:sp>
    </p:spTree>
    <p:extLst>
      <p:ext uri="{BB962C8B-B14F-4D97-AF65-F5344CB8AC3E}">
        <p14:creationId xmlns:p14="http://schemas.microsoft.com/office/powerpoint/2010/main" val="3864635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2AE4D-DFC9-E341-9964-C8ADB37CA8F6}"/>
              </a:ext>
            </a:extLst>
          </p:cNvPr>
          <p:cNvSpPr>
            <a:spLocks noGrp="1"/>
          </p:cNvSpPr>
          <p:nvPr>
            <p:ph type="title"/>
          </p:nvPr>
        </p:nvSpPr>
        <p:spPr/>
        <p:txBody>
          <a:bodyPr/>
          <a:lstStyle/>
          <a:p>
            <a:endParaRPr lang="en-US"/>
          </a:p>
        </p:txBody>
      </p:sp>
      <p:pic>
        <p:nvPicPr>
          <p:cNvPr id="9" name="Content Placeholder 8">
            <a:extLst>
              <a:ext uri="{FF2B5EF4-FFF2-40B4-BE49-F238E27FC236}">
                <a16:creationId xmlns:a16="http://schemas.microsoft.com/office/drawing/2014/main" id="{22FB18A1-5660-3845-9499-2D24030BE614}"/>
              </a:ext>
            </a:extLst>
          </p:cNvPr>
          <p:cNvPicPr>
            <a:picLocks noGrp="1" noChangeAspect="1"/>
          </p:cNvPicPr>
          <p:nvPr>
            <p:ph idx="1"/>
          </p:nvPr>
        </p:nvPicPr>
        <p:blipFill>
          <a:blip r:embed="rId2"/>
          <a:stretch>
            <a:fillRect/>
          </a:stretch>
        </p:blipFill>
        <p:spPr>
          <a:xfrm>
            <a:off x="2400300" y="0"/>
            <a:ext cx="7835900" cy="6858000"/>
          </a:xfrm>
        </p:spPr>
      </p:pic>
    </p:spTree>
    <p:extLst>
      <p:ext uri="{BB962C8B-B14F-4D97-AF65-F5344CB8AC3E}">
        <p14:creationId xmlns:p14="http://schemas.microsoft.com/office/powerpoint/2010/main" val="1922908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F7F24-4C2E-0F48-B13B-676B7040D9F8}"/>
              </a:ext>
            </a:extLst>
          </p:cNvPr>
          <p:cNvSpPr>
            <a:spLocks noGrp="1"/>
          </p:cNvSpPr>
          <p:nvPr>
            <p:ph type="title"/>
          </p:nvPr>
        </p:nvSpPr>
        <p:spPr/>
        <p:txBody>
          <a:bodyPr>
            <a:normAutofit fontScale="90000"/>
          </a:bodyPr>
          <a:lstStyle/>
          <a:p>
            <a:pPr algn="ctr"/>
            <a:r>
              <a:rPr lang="en-US" b="1" dirty="0"/>
              <a:t>Early Morning Revision on Exam Day </a:t>
            </a:r>
            <a:br>
              <a:rPr lang="en-US" dirty="0"/>
            </a:br>
            <a:endParaRPr lang="en-US" dirty="0"/>
          </a:p>
        </p:txBody>
      </p:sp>
      <p:sp>
        <p:nvSpPr>
          <p:cNvPr id="3" name="Content Placeholder 2">
            <a:extLst>
              <a:ext uri="{FF2B5EF4-FFF2-40B4-BE49-F238E27FC236}">
                <a16:creationId xmlns:a16="http://schemas.microsoft.com/office/drawing/2014/main" id="{1C4BD211-7956-FE4D-95CE-AEC8C0CE559D}"/>
              </a:ext>
            </a:extLst>
          </p:cNvPr>
          <p:cNvSpPr>
            <a:spLocks noGrp="1"/>
          </p:cNvSpPr>
          <p:nvPr>
            <p:ph idx="1"/>
          </p:nvPr>
        </p:nvSpPr>
        <p:spPr>
          <a:xfrm>
            <a:off x="1066800" y="1803317"/>
            <a:ext cx="10370695" cy="4147778"/>
          </a:xfrm>
        </p:spPr>
        <p:txBody>
          <a:bodyPr>
            <a:normAutofit fontScale="92500" lnSpcReduction="10000"/>
          </a:bodyPr>
          <a:lstStyle/>
          <a:p>
            <a:r>
              <a:rPr lang="en-US" sz="3600" dirty="0"/>
              <a:t>Assuming that you have allowed sufficient time for some good sleep, an early morning revision will help to get your mind prepped for the exam. </a:t>
            </a:r>
          </a:p>
          <a:p>
            <a:pPr marL="0" indent="0">
              <a:buNone/>
            </a:pPr>
            <a:endParaRPr lang="en-US" sz="3600" dirty="0"/>
          </a:p>
          <a:p>
            <a:r>
              <a:rPr lang="en-US" sz="3600" dirty="0"/>
              <a:t>That early morning session should be just a light scan of the notes. It certainly is not a time to confront a new and complex topic which you suddenly think is prime exam material. </a:t>
            </a:r>
          </a:p>
          <a:p>
            <a:endParaRPr lang="en-US" dirty="0"/>
          </a:p>
        </p:txBody>
      </p:sp>
    </p:spTree>
    <p:extLst>
      <p:ext uri="{BB962C8B-B14F-4D97-AF65-F5344CB8AC3E}">
        <p14:creationId xmlns:p14="http://schemas.microsoft.com/office/powerpoint/2010/main" val="386145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76BBD-54BE-FE46-935E-987CABC9A5CE}"/>
              </a:ext>
            </a:extLst>
          </p:cNvPr>
          <p:cNvSpPr>
            <a:spLocks noGrp="1"/>
          </p:cNvSpPr>
          <p:nvPr>
            <p:ph type="title"/>
          </p:nvPr>
        </p:nvSpPr>
        <p:spPr>
          <a:xfrm>
            <a:off x="1066800" y="914400"/>
            <a:ext cx="10058400" cy="794479"/>
          </a:xfrm>
        </p:spPr>
        <p:txBody>
          <a:bodyPr>
            <a:normAutofit fontScale="90000"/>
          </a:bodyPr>
          <a:lstStyle/>
          <a:p>
            <a:pPr algn="ctr"/>
            <a:r>
              <a:rPr lang="en-US" b="1" dirty="0"/>
              <a:t>End of Year Exam Revision </a:t>
            </a:r>
            <a:br>
              <a:rPr lang="en-US" dirty="0"/>
            </a:br>
            <a:br>
              <a:rPr lang="en-US" dirty="0"/>
            </a:br>
            <a:endParaRPr lang="en-US" dirty="0"/>
          </a:p>
        </p:txBody>
      </p:sp>
      <p:sp>
        <p:nvSpPr>
          <p:cNvPr id="3" name="Content Placeholder 2">
            <a:extLst>
              <a:ext uri="{FF2B5EF4-FFF2-40B4-BE49-F238E27FC236}">
                <a16:creationId xmlns:a16="http://schemas.microsoft.com/office/drawing/2014/main" id="{2F309493-D0BD-5F42-BA13-C002257AE3A5}"/>
              </a:ext>
            </a:extLst>
          </p:cNvPr>
          <p:cNvSpPr>
            <a:spLocks noGrp="1"/>
          </p:cNvSpPr>
          <p:nvPr>
            <p:ph idx="1"/>
          </p:nvPr>
        </p:nvSpPr>
        <p:spPr>
          <a:xfrm>
            <a:off x="392033" y="1708879"/>
            <a:ext cx="4002167" cy="3200401"/>
          </a:xfrm>
        </p:spPr>
        <p:txBody>
          <a:bodyPr>
            <a:normAutofit fontScale="77500" lnSpcReduction="20000"/>
          </a:bodyPr>
          <a:lstStyle/>
          <a:p>
            <a:r>
              <a:rPr lang="en-US" sz="2900" dirty="0"/>
              <a:t>In order to do full justice to your final exams, you will really need to schedule your revisions over a long period of time (6 week period).</a:t>
            </a:r>
          </a:p>
          <a:p>
            <a:r>
              <a:rPr lang="en-US" sz="2900" dirty="0"/>
              <a:t>You might want to chart the revision period and post it in a prominent place where you can easily see it. </a:t>
            </a:r>
          </a:p>
          <a:p>
            <a:endParaRPr lang="en-US" b="1" dirty="0"/>
          </a:p>
          <a:p>
            <a:endParaRPr lang="en-US" dirty="0"/>
          </a:p>
        </p:txBody>
      </p:sp>
      <p:pic>
        <p:nvPicPr>
          <p:cNvPr id="5" name="Picture 4">
            <a:extLst>
              <a:ext uri="{FF2B5EF4-FFF2-40B4-BE49-F238E27FC236}">
                <a16:creationId xmlns:a16="http://schemas.microsoft.com/office/drawing/2014/main" id="{9EF8DB03-9AA2-B744-BC85-AEA3D721BDA5}"/>
              </a:ext>
            </a:extLst>
          </p:cNvPr>
          <p:cNvPicPr>
            <a:picLocks noChangeAspect="1"/>
          </p:cNvPicPr>
          <p:nvPr/>
        </p:nvPicPr>
        <p:blipFill>
          <a:blip r:embed="rId2"/>
          <a:stretch>
            <a:fillRect/>
          </a:stretch>
        </p:blipFill>
        <p:spPr>
          <a:xfrm>
            <a:off x="4539689" y="1341619"/>
            <a:ext cx="7260278" cy="4849318"/>
          </a:xfrm>
          <a:prstGeom prst="rect">
            <a:avLst/>
          </a:prstGeom>
        </p:spPr>
      </p:pic>
    </p:spTree>
    <p:extLst>
      <p:ext uri="{BB962C8B-B14F-4D97-AF65-F5344CB8AC3E}">
        <p14:creationId xmlns:p14="http://schemas.microsoft.com/office/powerpoint/2010/main" val="583712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685</TotalTime>
  <Words>474</Words>
  <Application>Microsoft Macintosh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Century Gothic</vt:lpstr>
      <vt:lpstr>Garamond</vt:lpstr>
      <vt:lpstr>Wingdings</vt:lpstr>
      <vt:lpstr>Savon</vt:lpstr>
      <vt:lpstr>Revision Skills</vt:lpstr>
      <vt:lpstr>Lecture Revision </vt:lpstr>
      <vt:lpstr>Weekend Learning </vt:lpstr>
      <vt:lpstr>Revision for Quizzes and Tests  </vt:lpstr>
      <vt:lpstr>Revision for Quizzes and Tests cont…</vt:lpstr>
      <vt:lpstr>PowerPoint Presentation</vt:lpstr>
      <vt:lpstr>Early Morning Revision on Exam Day  </vt:lpstr>
      <vt:lpstr>End of Year Exam Revision   </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Skills</dc:title>
  <dc:creator>Oumama Kabli</dc:creator>
  <cp:lastModifiedBy>Oumama Kabli</cp:lastModifiedBy>
  <cp:revision>27</cp:revision>
  <dcterms:created xsi:type="dcterms:W3CDTF">2018-11-13T21:03:18Z</dcterms:created>
  <dcterms:modified xsi:type="dcterms:W3CDTF">2018-11-18T20:23:17Z</dcterms:modified>
</cp:coreProperties>
</file>